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FB2D2-EB15-0EE9-7758-CF005F69E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565E6-0AA2-EF74-F2C5-0FF258AE2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F767-DDEA-31AD-D378-87170D4A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05AC6-CE24-156B-34E7-7CD5C8CE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C130D-F20B-105A-6ED6-364E82B9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7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F272-5BBD-865E-0AEA-AE2996C3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CDF84-BFDA-D87B-89F7-252A8903A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723B4-CC60-E393-E4D3-30E150419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DC57-6BBC-DBDE-05D5-1662540C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528CE-CE2A-912A-A76C-7785BA24B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5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B04145-EB5B-3966-838B-7CD5952CC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DADE5-7DDA-D676-700C-1B1632884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0538C-BD1D-9786-4E91-A706AAEE0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0B9EA-E606-0880-AF69-BFE8C298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BFB5C-0441-C439-8140-FBC85796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9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03D66-9873-4FF9-C49F-5B27F546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3E7BB-2ABF-2CF2-30C5-CC69BE547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E383F-AE77-85C6-5537-A975FCD6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9E5D-2E4A-A1F4-C405-BA3A9556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26625-753D-C0E2-B157-22BE7D68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4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F214-E1CE-3AD4-A1E0-CDF1DD901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31832-D48F-6636-29F2-4B970A65A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BA170-F30A-97F8-36CC-23506C0A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0C3F-2982-7E71-9A7E-8075C5EB5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3C54D-A694-0488-529B-81ADF3B0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F8A62-BE15-8166-6A0D-FBA4C0D9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B9B6A-A14A-2955-922F-39359AA3F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F2497-43CB-C131-291D-B809C4155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7CD95-B5A6-9E9A-5484-B4F298B7B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96F68-7336-3522-8204-E9986A00B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28A72-0FB0-DBB8-7690-E4E25142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3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C7E7D-2958-8FFB-BA3D-59511DB5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33F63-6CAD-42E9-B272-F0DF09D25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063ED-F251-D206-D313-143A2B6EA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DF73D-7970-DE38-17D6-14F6AEA08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91DEB9-AD1C-96A5-C3E1-6D7486467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CCB08-3825-AF74-1270-E560687F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FDE96B-CF34-747E-0F2B-E8D589E7B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A99AF2-1CF7-4579-235A-6FD56470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0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71D62-3C8F-C790-CB47-A6DF6645E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7FEEFA-CA31-B923-97DF-410716B3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445B0-C87B-8922-8441-DD84C610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0D8D5-59F2-8029-0D7C-FBE876E5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3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FC29F1-1634-247D-A01F-FD78AA4E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E3CF8-71D0-406C-ABE8-BA4186A7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B756E-E538-EEFE-1C68-CC8112D7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2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B254A-C4DC-16CB-47AF-048495C5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024B-E8B8-CB2C-1EB2-74D4D3190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8B056-06F4-BC9E-A3C1-BCB7BD7E1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896DA-BDD6-233D-BED4-5086DB83C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6015A-1DC9-CF1C-C95B-57A40CE4A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F7C9-7637-30FD-8566-35022C17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A4B1F-E4AA-BB51-D4A7-10D382B9A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2E8A2-85C0-9A0F-C556-38F7591B6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00FCB-1BF3-3EFD-AB3D-E864B0ACC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3B152-71DA-1CDF-ABD1-BC3DDABA2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1A2FC-6904-E2D0-80B5-6BB111BC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91EA9-84C0-63C3-B3B5-D8595D0D2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2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6B4B9-2905-E2DD-84CB-C4136553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B81D5-8645-7FA6-584B-C20B108ED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4CA53-B25A-5B9F-0191-C73FCD8DD1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320E81-AD4F-4BB6-ADDD-0A7D86E193E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93C47-FDFD-4A1B-6651-C12A35AAA2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BB32D-8543-9D31-C75B-5600B7BA0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3A52D9-23E8-49C4-BB27-9F40AAB92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1E106A-1F24-1130-C886-EE90EF664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804" y="97278"/>
            <a:ext cx="5024620" cy="669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69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R6</dc:creator>
  <cp:lastModifiedBy>R6</cp:lastModifiedBy>
  <cp:revision>1</cp:revision>
  <dcterms:created xsi:type="dcterms:W3CDTF">2024-08-27T11:41:08Z</dcterms:created>
  <dcterms:modified xsi:type="dcterms:W3CDTF">2024-08-27T11:42:35Z</dcterms:modified>
</cp:coreProperties>
</file>