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6" r:id="rId2"/>
    <p:sldId id="303" r:id="rId3"/>
    <p:sldId id="301" r:id="rId4"/>
    <p:sldId id="299" r:id="rId5"/>
    <p:sldId id="300" r:id="rId6"/>
    <p:sldId id="305" r:id="rId7"/>
    <p:sldId id="302" r:id="rId8"/>
    <p:sldId id="285" r:id="rId9"/>
    <p:sldId id="304" r:id="rId10"/>
    <p:sldId id="310" r:id="rId11"/>
    <p:sldId id="306" r:id="rId12"/>
    <p:sldId id="307" r:id="rId13"/>
    <p:sldId id="309" r:id="rId14"/>
  </p:sldIdLst>
  <p:sldSz cx="18288000" cy="10287000"/>
  <p:notesSz cx="6858000" cy="9144000"/>
  <p:defaultTextStyle>
    <a:defPPr>
      <a:defRPr lang="en-US"/>
    </a:defPPr>
    <a:lvl1pPr marL="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765"/>
    <a:srgbClr val="7AB5D5"/>
    <a:srgbClr val="305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D0AB7-710E-4051-A4A4-E73C074362E9}" v="47" dt="2024-08-27T02:38:28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38" y="53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bson, Charles" userId="7822e134-66e0-4d4a-b834-379e8ec98873" providerId="ADAL" clId="{6C8D0AB7-710E-4051-A4A4-E73C074362E9}"/>
    <pc:docChg chg="undo custSel addSld delSld modSld sldOrd">
      <pc:chgData name="Hebson, Charles" userId="7822e134-66e0-4d4a-b834-379e8ec98873" providerId="ADAL" clId="{6C8D0AB7-710E-4051-A4A4-E73C074362E9}" dt="2024-08-27T02:47:56.044" v="2480" actId="255"/>
      <pc:docMkLst>
        <pc:docMk/>
      </pc:docMkLst>
      <pc:sldChg chg="modSp mod">
        <pc:chgData name="Hebson, Charles" userId="7822e134-66e0-4d4a-b834-379e8ec98873" providerId="ADAL" clId="{6C8D0AB7-710E-4051-A4A4-E73C074362E9}" dt="2024-08-27T01:17:57.621" v="14" actId="20577"/>
        <pc:sldMkLst>
          <pc:docMk/>
          <pc:sldMk cId="1675517571" sldId="276"/>
        </pc:sldMkLst>
        <pc:spChg chg="mod">
          <ac:chgData name="Hebson, Charles" userId="7822e134-66e0-4d4a-b834-379e8ec98873" providerId="ADAL" clId="{6C8D0AB7-710E-4051-A4A4-E73C074362E9}" dt="2024-08-27T01:17:50.111" v="12" actId="20577"/>
          <ac:spMkLst>
            <pc:docMk/>
            <pc:sldMk cId="1675517571" sldId="276"/>
            <ac:spMk id="2" creationId="{2FFBB250-A163-12C8-D974-130E41BC3DF8}"/>
          </ac:spMkLst>
        </pc:spChg>
        <pc:spChg chg="mod">
          <ac:chgData name="Hebson, Charles" userId="7822e134-66e0-4d4a-b834-379e8ec98873" providerId="ADAL" clId="{6C8D0AB7-710E-4051-A4A4-E73C074362E9}" dt="2024-08-27T01:17:57.621" v="14" actId="20577"/>
          <ac:spMkLst>
            <pc:docMk/>
            <pc:sldMk cId="1675517571" sldId="276"/>
            <ac:spMk id="4" creationId="{92CA4CF1-3CCD-BD53-0657-3B32704963DE}"/>
          </ac:spMkLst>
        </pc:spChg>
      </pc:sldChg>
      <pc:sldChg chg="del">
        <pc:chgData name="Hebson, Charles" userId="7822e134-66e0-4d4a-b834-379e8ec98873" providerId="ADAL" clId="{6C8D0AB7-710E-4051-A4A4-E73C074362E9}" dt="2024-08-27T01:18:20.412" v="16" actId="2696"/>
        <pc:sldMkLst>
          <pc:docMk/>
          <pc:sldMk cId="1982825732" sldId="277"/>
        </pc:sldMkLst>
      </pc:sldChg>
      <pc:sldChg chg="del">
        <pc:chgData name="Hebson, Charles" userId="7822e134-66e0-4d4a-b834-379e8ec98873" providerId="ADAL" clId="{6C8D0AB7-710E-4051-A4A4-E73C074362E9}" dt="2024-08-27T01:20:49.813" v="136" actId="2696"/>
        <pc:sldMkLst>
          <pc:docMk/>
          <pc:sldMk cId="3252931520" sldId="278"/>
        </pc:sldMkLst>
      </pc:sldChg>
      <pc:sldChg chg="del">
        <pc:chgData name="Hebson, Charles" userId="7822e134-66e0-4d4a-b834-379e8ec98873" providerId="ADAL" clId="{6C8D0AB7-710E-4051-A4A4-E73C074362E9}" dt="2024-08-27T01:20:55.385" v="137" actId="2696"/>
        <pc:sldMkLst>
          <pc:docMk/>
          <pc:sldMk cId="672168274" sldId="279"/>
        </pc:sldMkLst>
      </pc:sldChg>
      <pc:sldChg chg="modSp mod">
        <pc:chgData name="Hebson, Charles" userId="7822e134-66e0-4d4a-b834-379e8ec98873" providerId="ADAL" clId="{6C8D0AB7-710E-4051-A4A4-E73C074362E9}" dt="2024-08-27T02:08:54.270" v="1176" actId="20577"/>
        <pc:sldMkLst>
          <pc:docMk/>
          <pc:sldMk cId="526846097" sldId="299"/>
        </pc:sldMkLst>
        <pc:spChg chg="mod">
          <ac:chgData name="Hebson, Charles" userId="7822e134-66e0-4d4a-b834-379e8ec98873" providerId="ADAL" clId="{6C8D0AB7-710E-4051-A4A4-E73C074362E9}" dt="2024-08-27T01:55:42.561" v="757" actId="1076"/>
          <ac:spMkLst>
            <pc:docMk/>
            <pc:sldMk cId="526846097" sldId="299"/>
            <ac:spMk id="62466" creationId="{00000000-0000-0000-0000-000000000000}"/>
          </ac:spMkLst>
        </pc:spChg>
        <pc:spChg chg="mod">
          <ac:chgData name="Hebson, Charles" userId="7822e134-66e0-4d4a-b834-379e8ec98873" providerId="ADAL" clId="{6C8D0AB7-710E-4051-A4A4-E73C074362E9}" dt="2024-08-27T02:08:54.270" v="1176" actId="20577"/>
          <ac:spMkLst>
            <pc:docMk/>
            <pc:sldMk cId="526846097" sldId="299"/>
            <ac:spMk id="62467" creationId="{00000000-0000-0000-0000-000000000000}"/>
          </ac:spMkLst>
        </pc:spChg>
        <pc:picChg chg="mod">
          <ac:chgData name="Hebson, Charles" userId="7822e134-66e0-4d4a-b834-379e8ec98873" providerId="ADAL" clId="{6C8D0AB7-710E-4051-A4A4-E73C074362E9}" dt="2024-08-27T01:19:26.479" v="72" actId="14100"/>
          <ac:picMkLst>
            <pc:docMk/>
            <pc:sldMk cId="526846097" sldId="299"/>
            <ac:picMk id="3" creationId="{B00ECA33-1EBC-4101-99A4-A05DE4149820}"/>
          </ac:picMkLst>
        </pc:picChg>
      </pc:sldChg>
      <pc:sldChg chg="addSp delSp modSp new mod modClrScheme chgLayout">
        <pc:chgData name="Hebson, Charles" userId="7822e134-66e0-4d4a-b834-379e8ec98873" providerId="ADAL" clId="{6C8D0AB7-710E-4051-A4A4-E73C074362E9}" dt="2024-08-27T01:57:13.997" v="817" actId="14100"/>
        <pc:sldMkLst>
          <pc:docMk/>
          <pc:sldMk cId="2226791667" sldId="300"/>
        </pc:sldMkLst>
        <pc:spChg chg="del">
          <ac:chgData name="Hebson, Charles" userId="7822e134-66e0-4d4a-b834-379e8ec98873" providerId="ADAL" clId="{6C8D0AB7-710E-4051-A4A4-E73C074362E9}" dt="2024-08-27T01:32:24.285" v="143" actId="700"/>
          <ac:spMkLst>
            <pc:docMk/>
            <pc:sldMk cId="2226791667" sldId="300"/>
            <ac:spMk id="2" creationId="{FCDA6C13-1B32-AA88-34A1-F525D861A339}"/>
          </ac:spMkLst>
        </pc:spChg>
        <pc:spChg chg="del mod ord">
          <ac:chgData name="Hebson, Charles" userId="7822e134-66e0-4d4a-b834-379e8ec98873" providerId="ADAL" clId="{6C8D0AB7-710E-4051-A4A4-E73C074362E9}" dt="2024-08-27T01:32:24.285" v="143" actId="700"/>
          <ac:spMkLst>
            <pc:docMk/>
            <pc:sldMk cId="2226791667" sldId="300"/>
            <ac:spMk id="3" creationId="{14462560-EE17-8E26-AB78-3424291D2338}"/>
          </ac:spMkLst>
        </pc:spChg>
        <pc:spChg chg="add del mod ord">
          <ac:chgData name="Hebson, Charles" userId="7822e134-66e0-4d4a-b834-379e8ec98873" providerId="ADAL" clId="{6C8D0AB7-710E-4051-A4A4-E73C074362E9}" dt="2024-08-27T01:32:26.636" v="144" actId="22"/>
          <ac:spMkLst>
            <pc:docMk/>
            <pc:sldMk cId="2226791667" sldId="300"/>
            <ac:spMk id="4" creationId="{A2BDB953-0D0D-C943-D8E8-3EC8DE342C87}"/>
          </ac:spMkLst>
        </pc:spChg>
        <pc:spChg chg="add del mod">
          <ac:chgData name="Hebson, Charles" userId="7822e134-66e0-4d4a-b834-379e8ec98873" providerId="ADAL" clId="{6C8D0AB7-710E-4051-A4A4-E73C074362E9}" dt="2024-08-27T01:33:52.203" v="202" actId="22"/>
          <ac:spMkLst>
            <pc:docMk/>
            <pc:sldMk cId="2226791667" sldId="300"/>
            <ac:spMk id="8" creationId="{AFDE5CE9-59C4-BC2A-7AA5-22D28EE47BD1}"/>
          </ac:spMkLst>
        </pc:spChg>
        <pc:spChg chg="add del mod">
          <ac:chgData name="Hebson, Charles" userId="7822e134-66e0-4d4a-b834-379e8ec98873" providerId="ADAL" clId="{6C8D0AB7-710E-4051-A4A4-E73C074362E9}" dt="2024-08-27T01:34:19.129" v="206" actId="22"/>
          <ac:spMkLst>
            <pc:docMk/>
            <pc:sldMk cId="2226791667" sldId="300"/>
            <ac:spMk id="12" creationId="{EC489FC1-056C-D7D8-3C18-D9181B4AF56E}"/>
          </ac:spMkLst>
        </pc:spChg>
        <pc:spChg chg="add del mod">
          <ac:chgData name="Hebson, Charles" userId="7822e134-66e0-4d4a-b834-379e8ec98873" providerId="ADAL" clId="{6C8D0AB7-710E-4051-A4A4-E73C074362E9}" dt="2024-08-27T01:34:54.166" v="211" actId="22"/>
          <ac:spMkLst>
            <pc:docMk/>
            <pc:sldMk cId="2226791667" sldId="300"/>
            <ac:spMk id="16" creationId="{4C6994AD-749A-C2BC-4AB1-CECBE6228C6A}"/>
          </ac:spMkLst>
        </pc:spChg>
        <pc:spChg chg="add del mod">
          <ac:chgData name="Hebson, Charles" userId="7822e134-66e0-4d4a-b834-379e8ec98873" providerId="ADAL" clId="{6C8D0AB7-710E-4051-A4A4-E73C074362E9}" dt="2024-08-27T01:35:26.361" v="213" actId="22"/>
          <ac:spMkLst>
            <pc:docMk/>
            <pc:sldMk cId="2226791667" sldId="300"/>
            <ac:spMk id="20" creationId="{262F9CA1-AE20-D16D-A963-7C819228CEBE}"/>
          </ac:spMkLst>
        </pc:spChg>
        <pc:spChg chg="add del mod">
          <ac:chgData name="Hebson, Charles" userId="7822e134-66e0-4d4a-b834-379e8ec98873" providerId="ADAL" clId="{6C8D0AB7-710E-4051-A4A4-E73C074362E9}" dt="2024-08-27T01:36:29.433" v="217"/>
          <ac:spMkLst>
            <pc:docMk/>
            <pc:sldMk cId="2226791667" sldId="300"/>
            <ac:spMk id="24" creationId="{FF406658-8CBC-5384-E4BA-0DC7AB979C6E}"/>
          </ac:spMkLst>
        </pc:spChg>
        <pc:spChg chg="add mod">
          <ac:chgData name="Hebson, Charles" userId="7822e134-66e0-4d4a-b834-379e8ec98873" providerId="ADAL" clId="{6C8D0AB7-710E-4051-A4A4-E73C074362E9}" dt="2024-08-27T01:57:01.569" v="814" actId="1076"/>
          <ac:spMkLst>
            <pc:docMk/>
            <pc:sldMk cId="2226791667" sldId="300"/>
            <ac:spMk id="26" creationId="{49B1249C-7D5A-B782-E61A-3CC62CF05A38}"/>
          </ac:spMkLst>
        </pc:spChg>
        <pc:spChg chg="add del mod">
          <ac:chgData name="Hebson, Charles" userId="7822e134-66e0-4d4a-b834-379e8ec98873" providerId="ADAL" clId="{6C8D0AB7-710E-4051-A4A4-E73C074362E9}" dt="2024-08-27T01:36:47.491" v="221" actId="21"/>
          <ac:spMkLst>
            <pc:docMk/>
            <pc:sldMk cId="2226791667" sldId="300"/>
            <ac:spMk id="30" creationId="{A55174CB-FA88-574F-AAF7-D3825B3875EA}"/>
          </ac:spMkLst>
        </pc:spChg>
        <pc:picChg chg="add del mod ord">
          <ac:chgData name="Hebson, Charles" userId="7822e134-66e0-4d4a-b834-379e8ec98873" providerId="ADAL" clId="{6C8D0AB7-710E-4051-A4A4-E73C074362E9}" dt="2024-08-27T01:33:49.867" v="201" actId="478"/>
          <ac:picMkLst>
            <pc:docMk/>
            <pc:sldMk cId="2226791667" sldId="300"/>
            <ac:picMk id="6" creationId="{760CCDBF-9254-0D44-E899-9ECFB007A451}"/>
          </ac:picMkLst>
        </pc:picChg>
        <pc:picChg chg="add del mod ord">
          <ac:chgData name="Hebson, Charles" userId="7822e134-66e0-4d4a-b834-379e8ec98873" providerId="ADAL" clId="{6C8D0AB7-710E-4051-A4A4-E73C074362E9}" dt="2024-08-27T01:34:00.834" v="205" actId="478"/>
          <ac:picMkLst>
            <pc:docMk/>
            <pc:sldMk cId="2226791667" sldId="300"/>
            <ac:picMk id="10" creationId="{F0F0BC8D-0DC1-ADA1-97DB-4183A6CCD996}"/>
          </ac:picMkLst>
        </pc:picChg>
        <pc:picChg chg="add del mod ord">
          <ac:chgData name="Hebson, Charles" userId="7822e134-66e0-4d4a-b834-379e8ec98873" providerId="ADAL" clId="{6C8D0AB7-710E-4051-A4A4-E73C074362E9}" dt="2024-08-27T01:34:27.462" v="210" actId="478"/>
          <ac:picMkLst>
            <pc:docMk/>
            <pc:sldMk cId="2226791667" sldId="300"/>
            <ac:picMk id="14" creationId="{1A06D073-7F3D-6293-AE68-D7465CE15487}"/>
          </ac:picMkLst>
        </pc:picChg>
        <pc:picChg chg="add del mod ord">
          <ac:chgData name="Hebson, Charles" userId="7822e134-66e0-4d4a-b834-379e8ec98873" providerId="ADAL" clId="{6C8D0AB7-710E-4051-A4A4-E73C074362E9}" dt="2024-08-27T01:34:57.219" v="212" actId="478"/>
          <ac:picMkLst>
            <pc:docMk/>
            <pc:sldMk cId="2226791667" sldId="300"/>
            <ac:picMk id="18" creationId="{DBC09BDF-8696-A76F-0449-D7F2C7F906C9}"/>
          </ac:picMkLst>
        </pc:picChg>
        <pc:picChg chg="add del mod ord">
          <ac:chgData name="Hebson, Charles" userId="7822e134-66e0-4d4a-b834-379e8ec98873" providerId="ADAL" clId="{6C8D0AB7-710E-4051-A4A4-E73C074362E9}" dt="2024-08-27T01:35:34.972" v="216" actId="478"/>
          <ac:picMkLst>
            <pc:docMk/>
            <pc:sldMk cId="2226791667" sldId="300"/>
            <ac:picMk id="22" creationId="{0B579B71-825D-469D-ECB0-3710FD66C04C}"/>
          </ac:picMkLst>
        </pc:picChg>
        <pc:picChg chg="add mod">
          <ac:chgData name="Hebson, Charles" userId="7822e134-66e0-4d4a-b834-379e8ec98873" providerId="ADAL" clId="{6C8D0AB7-710E-4051-A4A4-E73C074362E9}" dt="2024-08-27T01:57:13.997" v="817" actId="14100"/>
          <ac:picMkLst>
            <pc:docMk/>
            <pc:sldMk cId="2226791667" sldId="300"/>
            <ac:picMk id="25" creationId="{6C2F1D98-6C90-A062-3F2F-CE20C0EBDFA5}"/>
          </ac:picMkLst>
        </pc:picChg>
      </pc:sldChg>
      <pc:sldChg chg="del">
        <pc:chgData name="Hebson, Charles" userId="7822e134-66e0-4d4a-b834-379e8ec98873" providerId="ADAL" clId="{6C8D0AB7-710E-4051-A4A4-E73C074362E9}" dt="2024-08-27T01:18:27.052" v="17" actId="2696"/>
        <pc:sldMkLst>
          <pc:docMk/>
          <pc:sldMk cId="3825023326" sldId="300"/>
        </pc:sldMkLst>
      </pc:sldChg>
      <pc:sldChg chg="del">
        <pc:chgData name="Hebson, Charles" userId="7822e134-66e0-4d4a-b834-379e8ec98873" providerId="ADAL" clId="{6C8D0AB7-710E-4051-A4A4-E73C074362E9}" dt="2024-08-27T01:18:31.754" v="18" actId="2696"/>
        <pc:sldMkLst>
          <pc:docMk/>
          <pc:sldMk cId="1509054402" sldId="301"/>
        </pc:sldMkLst>
      </pc:sldChg>
      <pc:sldChg chg="addSp delSp modSp new mod ord">
        <pc:chgData name="Hebson, Charles" userId="7822e134-66e0-4d4a-b834-379e8ec98873" providerId="ADAL" clId="{6C8D0AB7-710E-4051-A4A4-E73C074362E9}" dt="2024-08-27T02:45:49.651" v="2394" actId="692"/>
        <pc:sldMkLst>
          <pc:docMk/>
          <pc:sldMk cId="1718843875" sldId="301"/>
        </pc:sldMkLst>
        <pc:spChg chg="mod">
          <ac:chgData name="Hebson, Charles" userId="7822e134-66e0-4d4a-b834-379e8ec98873" providerId="ADAL" clId="{6C8D0AB7-710E-4051-A4A4-E73C074362E9}" dt="2024-08-27T01:39:23.074" v="259" actId="14100"/>
          <ac:spMkLst>
            <pc:docMk/>
            <pc:sldMk cId="1718843875" sldId="301"/>
            <ac:spMk id="2" creationId="{7C3A44DB-C10A-BF2E-70F3-712791962A8E}"/>
          </ac:spMkLst>
        </pc:spChg>
        <pc:spChg chg="del">
          <ac:chgData name="Hebson, Charles" userId="7822e134-66e0-4d4a-b834-379e8ec98873" providerId="ADAL" clId="{6C8D0AB7-710E-4051-A4A4-E73C074362E9}" dt="2024-08-27T01:38:17.211" v="226"/>
          <ac:spMkLst>
            <pc:docMk/>
            <pc:sldMk cId="1718843875" sldId="301"/>
            <ac:spMk id="3" creationId="{F44F75CC-10DA-4698-0113-239BCC8A8B4E}"/>
          </ac:spMkLst>
        </pc:spChg>
        <pc:spChg chg="add mod">
          <ac:chgData name="Hebson, Charles" userId="7822e134-66e0-4d4a-b834-379e8ec98873" providerId="ADAL" clId="{6C8D0AB7-710E-4051-A4A4-E73C074362E9}" dt="2024-08-27T02:45:49.651" v="2394" actId="692"/>
          <ac:spMkLst>
            <pc:docMk/>
            <pc:sldMk cId="1718843875" sldId="301"/>
            <ac:spMk id="5" creationId="{146A1937-678A-BF56-9E17-62E98554D7F8}"/>
          </ac:spMkLst>
        </pc:spChg>
        <pc:spChg chg="add mod">
          <ac:chgData name="Hebson, Charles" userId="7822e134-66e0-4d4a-b834-379e8ec98873" providerId="ADAL" clId="{6C8D0AB7-710E-4051-A4A4-E73C074362E9}" dt="2024-08-27T01:40:17.503" v="273" actId="14100"/>
          <ac:spMkLst>
            <pc:docMk/>
            <pc:sldMk cId="1718843875" sldId="301"/>
            <ac:spMk id="6" creationId="{416DD0D3-B29F-5509-6422-AEC38E8999A2}"/>
          </ac:spMkLst>
        </pc:spChg>
        <pc:spChg chg="add mod">
          <ac:chgData name="Hebson, Charles" userId="7822e134-66e0-4d4a-b834-379e8ec98873" providerId="ADAL" clId="{6C8D0AB7-710E-4051-A4A4-E73C074362E9}" dt="2024-08-27T01:40:32.474" v="276" actId="14100"/>
          <ac:spMkLst>
            <pc:docMk/>
            <pc:sldMk cId="1718843875" sldId="301"/>
            <ac:spMk id="7" creationId="{2D86A6B6-DB46-568A-49D4-255A86771D02}"/>
          </ac:spMkLst>
        </pc:spChg>
        <pc:spChg chg="add mod">
          <ac:chgData name="Hebson, Charles" userId="7822e134-66e0-4d4a-b834-379e8ec98873" providerId="ADAL" clId="{6C8D0AB7-710E-4051-A4A4-E73C074362E9}" dt="2024-08-27T01:40:45.375" v="278" actId="1076"/>
          <ac:spMkLst>
            <pc:docMk/>
            <pc:sldMk cId="1718843875" sldId="301"/>
            <ac:spMk id="8" creationId="{574C8FA2-B88A-9FAA-A950-99BC2549B6E4}"/>
          </ac:spMkLst>
        </pc:spChg>
        <pc:spChg chg="add mod">
          <ac:chgData name="Hebson, Charles" userId="7822e134-66e0-4d4a-b834-379e8ec98873" providerId="ADAL" clId="{6C8D0AB7-710E-4051-A4A4-E73C074362E9}" dt="2024-08-27T01:41:07.162" v="282" actId="1076"/>
          <ac:spMkLst>
            <pc:docMk/>
            <pc:sldMk cId="1718843875" sldId="301"/>
            <ac:spMk id="9" creationId="{6E14A65D-C8AC-A87A-0894-E809C48C70AD}"/>
          </ac:spMkLst>
        </pc:spChg>
        <pc:picChg chg="add mod">
          <ac:chgData name="Hebson, Charles" userId="7822e134-66e0-4d4a-b834-379e8ec98873" providerId="ADAL" clId="{6C8D0AB7-710E-4051-A4A4-E73C074362E9}" dt="2024-08-27T01:39:29.459" v="261" actId="14100"/>
          <ac:picMkLst>
            <pc:docMk/>
            <pc:sldMk cId="1718843875" sldId="301"/>
            <ac:picMk id="4" creationId="{E6AAE35F-352C-143B-E146-DA856827E4BB}"/>
          </ac:picMkLst>
        </pc:picChg>
      </pc:sldChg>
      <pc:sldChg chg="del">
        <pc:chgData name="Hebson, Charles" userId="7822e134-66e0-4d4a-b834-379e8ec98873" providerId="ADAL" clId="{6C8D0AB7-710E-4051-A4A4-E73C074362E9}" dt="2024-08-27T01:20:58.117" v="138" actId="2696"/>
        <pc:sldMkLst>
          <pc:docMk/>
          <pc:sldMk cId="1172475405" sldId="302"/>
        </pc:sldMkLst>
      </pc:sldChg>
      <pc:sldChg chg="modSp new mod ord">
        <pc:chgData name="Hebson, Charles" userId="7822e134-66e0-4d4a-b834-379e8ec98873" providerId="ADAL" clId="{6C8D0AB7-710E-4051-A4A4-E73C074362E9}" dt="2024-08-27T02:07:10.722" v="1148" actId="20577"/>
        <pc:sldMkLst>
          <pc:docMk/>
          <pc:sldMk cId="4151850878" sldId="302"/>
        </pc:sldMkLst>
        <pc:spChg chg="mod">
          <ac:chgData name="Hebson, Charles" userId="7822e134-66e0-4d4a-b834-379e8ec98873" providerId="ADAL" clId="{6C8D0AB7-710E-4051-A4A4-E73C074362E9}" dt="2024-08-27T01:42:03.389" v="291" actId="20577"/>
          <ac:spMkLst>
            <pc:docMk/>
            <pc:sldMk cId="4151850878" sldId="302"/>
            <ac:spMk id="2" creationId="{5FF6F37C-8440-8E9B-4ACB-57E726A6918F}"/>
          </ac:spMkLst>
        </pc:spChg>
        <pc:spChg chg="mod">
          <ac:chgData name="Hebson, Charles" userId="7822e134-66e0-4d4a-b834-379e8ec98873" providerId="ADAL" clId="{6C8D0AB7-710E-4051-A4A4-E73C074362E9}" dt="2024-08-27T02:07:10.722" v="1148" actId="20577"/>
          <ac:spMkLst>
            <pc:docMk/>
            <pc:sldMk cId="4151850878" sldId="302"/>
            <ac:spMk id="3" creationId="{1CEB9E6C-1E00-AAC1-6D0F-700B42B27BD9}"/>
          </ac:spMkLst>
        </pc:spChg>
      </pc:sldChg>
      <pc:sldChg chg="del">
        <pc:chgData name="Hebson, Charles" userId="7822e134-66e0-4d4a-b834-379e8ec98873" providerId="ADAL" clId="{6C8D0AB7-710E-4051-A4A4-E73C074362E9}" dt="2024-08-27T01:21:00.513" v="139" actId="2696"/>
        <pc:sldMkLst>
          <pc:docMk/>
          <pc:sldMk cId="520615618" sldId="303"/>
        </pc:sldMkLst>
      </pc:sldChg>
      <pc:sldChg chg="addSp modSp new mod">
        <pc:chgData name="Hebson, Charles" userId="7822e134-66e0-4d4a-b834-379e8ec98873" providerId="ADAL" clId="{6C8D0AB7-710E-4051-A4A4-E73C074362E9}" dt="2024-08-27T02:03:16.607" v="972" actId="14100"/>
        <pc:sldMkLst>
          <pc:docMk/>
          <pc:sldMk cId="3870698161" sldId="303"/>
        </pc:sldMkLst>
        <pc:spChg chg="mod">
          <ac:chgData name="Hebson, Charles" userId="7822e134-66e0-4d4a-b834-379e8ec98873" providerId="ADAL" clId="{6C8D0AB7-710E-4051-A4A4-E73C074362E9}" dt="2024-08-27T02:01:40.604" v="963" actId="1076"/>
          <ac:spMkLst>
            <pc:docMk/>
            <pc:sldMk cId="3870698161" sldId="303"/>
            <ac:spMk id="2" creationId="{6AE8E3EA-49CF-A110-2C7B-279C3E62A641}"/>
          </ac:spMkLst>
        </pc:spChg>
        <pc:spChg chg="add mod">
          <ac:chgData name="Hebson, Charles" userId="7822e134-66e0-4d4a-b834-379e8ec98873" providerId="ADAL" clId="{6C8D0AB7-710E-4051-A4A4-E73C074362E9}" dt="2024-08-27T02:01:36.858" v="962" actId="1076"/>
          <ac:spMkLst>
            <pc:docMk/>
            <pc:sldMk cId="3870698161" sldId="303"/>
            <ac:spMk id="4" creationId="{B6012861-B48F-A2D6-F077-48E8E891B994}"/>
          </ac:spMkLst>
        </pc:spChg>
        <pc:spChg chg="add mod">
          <ac:chgData name="Hebson, Charles" userId="7822e134-66e0-4d4a-b834-379e8ec98873" providerId="ADAL" clId="{6C8D0AB7-710E-4051-A4A4-E73C074362E9}" dt="2024-08-27T02:03:05.847" v="970" actId="1076"/>
          <ac:spMkLst>
            <pc:docMk/>
            <pc:sldMk cId="3870698161" sldId="303"/>
            <ac:spMk id="5" creationId="{D9DF7007-08C2-9205-3412-F3A7DAFB9476}"/>
          </ac:spMkLst>
        </pc:spChg>
        <pc:spChg chg="add mod">
          <ac:chgData name="Hebson, Charles" userId="7822e134-66e0-4d4a-b834-379e8ec98873" providerId="ADAL" clId="{6C8D0AB7-710E-4051-A4A4-E73C074362E9}" dt="2024-08-27T02:03:09.567" v="971" actId="1076"/>
          <ac:spMkLst>
            <pc:docMk/>
            <pc:sldMk cId="3870698161" sldId="303"/>
            <ac:spMk id="6" creationId="{EDD3D24C-A1BD-7613-4493-25D684772630}"/>
          </ac:spMkLst>
        </pc:spChg>
        <pc:picChg chg="add mod">
          <ac:chgData name="Hebson, Charles" userId="7822e134-66e0-4d4a-b834-379e8ec98873" providerId="ADAL" clId="{6C8D0AB7-710E-4051-A4A4-E73C074362E9}" dt="2024-08-27T02:03:16.607" v="972" actId="14100"/>
          <ac:picMkLst>
            <pc:docMk/>
            <pc:sldMk cId="3870698161" sldId="303"/>
            <ac:picMk id="7" creationId="{6900C36E-F841-F63E-3C62-F358F6701B39}"/>
          </ac:picMkLst>
        </pc:picChg>
      </pc:sldChg>
      <pc:sldChg chg="del">
        <pc:chgData name="Hebson, Charles" userId="7822e134-66e0-4d4a-b834-379e8ec98873" providerId="ADAL" clId="{6C8D0AB7-710E-4051-A4A4-E73C074362E9}" dt="2024-08-27T01:21:02.465" v="140" actId="2696"/>
        <pc:sldMkLst>
          <pc:docMk/>
          <pc:sldMk cId="777495076" sldId="304"/>
        </pc:sldMkLst>
      </pc:sldChg>
      <pc:sldChg chg="modSp new mod">
        <pc:chgData name="Hebson, Charles" userId="7822e134-66e0-4d4a-b834-379e8ec98873" providerId="ADAL" clId="{6C8D0AB7-710E-4051-A4A4-E73C074362E9}" dt="2024-08-27T02:42:38.587" v="2218" actId="20577"/>
        <pc:sldMkLst>
          <pc:docMk/>
          <pc:sldMk cId="832323037" sldId="304"/>
        </pc:sldMkLst>
        <pc:spChg chg="mod">
          <ac:chgData name="Hebson, Charles" userId="7822e134-66e0-4d4a-b834-379e8ec98873" providerId="ADAL" clId="{6C8D0AB7-710E-4051-A4A4-E73C074362E9}" dt="2024-08-27T01:53:27.737" v="611" actId="20577"/>
          <ac:spMkLst>
            <pc:docMk/>
            <pc:sldMk cId="832323037" sldId="304"/>
            <ac:spMk id="2" creationId="{372D965F-CC0D-9808-3258-2477F66033F0}"/>
          </ac:spMkLst>
        </pc:spChg>
        <pc:spChg chg="mod">
          <ac:chgData name="Hebson, Charles" userId="7822e134-66e0-4d4a-b834-379e8ec98873" providerId="ADAL" clId="{6C8D0AB7-710E-4051-A4A4-E73C074362E9}" dt="2024-08-27T02:42:38.587" v="2218" actId="20577"/>
          <ac:spMkLst>
            <pc:docMk/>
            <pc:sldMk cId="832323037" sldId="304"/>
            <ac:spMk id="3" creationId="{2B57D9DC-8AA4-C77D-5123-D999EC6D200A}"/>
          </ac:spMkLst>
        </pc:spChg>
      </pc:sldChg>
      <pc:sldChg chg="del">
        <pc:chgData name="Hebson, Charles" userId="7822e134-66e0-4d4a-b834-379e8ec98873" providerId="ADAL" clId="{6C8D0AB7-710E-4051-A4A4-E73C074362E9}" dt="2024-08-27T01:21:04.475" v="141" actId="2696"/>
        <pc:sldMkLst>
          <pc:docMk/>
          <pc:sldMk cId="228638898" sldId="305"/>
        </pc:sldMkLst>
      </pc:sldChg>
      <pc:sldChg chg="addSp modSp new mod">
        <pc:chgData name="Hebson, Charles" userId="7822e134-66e0-4d4a-b834-379e8ec98873" providerId="ADAL" clId="{6C8D0AB7-710E-4051-A4A4-E73C074362E9}" dt="2024-08-27T02:47:56.044" v="2480" actId="255"/>
        <pc:sldMkLst>
          <pc:docMk/>
          <pc:sldMk cId="3545324141" sldId="305"/>
        </pc:sldMkLst>
        <pc:spChg chg="mod">
          <ac:chgData name="Hebson, Charles" userId="7822e134-66e0-4d4a-b834-379e8ec98873" providerId="ADAL" clId="{6C8D0AB7-710E-4051-A4A4-E73C074362E9}" dt="2024-08-27T02:04:38.233" v="1001" actId="14100"/>
          <ac:spMkLst>
            <pc:docMk/>
            <pc:sldMk cId="3545324141" sldId="305"/>
            <ac:spMk id="2" creationId="{C0E503FA-6398-105D-8C92-F2E7463DEE9C}"/>
          </ac:spMkLst>
        </pc:spChg>
        <pc:spChg chg="mod">
          <ac:chgData name="Hebson, Charles" userId="7822e134-66e0-4d4a-b834-379e8ec98873" providerId="ADAL" clId="{6C8D0AB7-710E-4051-A4A4-E73C074362E9}" dt="2024-08-27T02:46:52.870" v="2428" actId="255"/>
          <ac:spMkLst>
            <pc:docMk/>
            <pc:sldMk cId="3545324141" sldId="305"/>
            <ac:spMk id="3" creationId="{4AE40A36-9567-127A-F220-A89F5255271C}"/>
          </ac:spMkLst>
        </pc:spChg>
        <pc:spChg chg="add mod">
          <ac:chgData name="Hebson, Charles" userId="7822e134-66e0-4d4a-b834-379e8ec98873" providerId="ADAL" clId="{6C8D0AB7-710E-4051-A4A4-E73C074362E9}" dt="2024-08-27T02:47:56.044" v="2480" actId="255"/>
          <ac:spMkLst>
            <pc:docMk/>
            <pc:sldMk cId="3545324141" sldId="305"/>
            <ac:spMk id="4" creationId="{060632B7-34B1-11AA-1F81-F21389854473}"/>
          </ac:spMkLst>
        </pc:spChg>
      </pc:sldChg>
      <pc:sldChg chg="addSp delSp modSp new mod modClrScheme chgLayout">
        <pc:chgData name="Hebson, Charles" userId="7822e134-66e0-4d4a-b834-379e8ec98873" providerId="ADAL" clId="{6C8D0AB7-710E-4051-A4A4-E73C074362E9}" dt="2024-08-27T02:26:49.514" v="1801" actId="27636"/>
        <pc:sldMkLst>
          <pc:docMk/>
          <pc:sldMk cId="370500971" sldId="306"/>
        </pc:sldMkLst>
        <pc:spChg chg="mod ord">
          <ac:chgData name="Hebson, Charles" userId="7822e134-66e0-4d4a-b834-379e8ec98873" providerId="ADAL" clId="{6C8D0AB7-710E-4051-A4A4-E73C074362E9}" dt="2024-08-27T02:26:49.514" v="1801" actId="27636"/>
          <ac:spMkLst>
            <pc:docMk/>
            <pc:sldMk cId="370500971" sldId="306"/>
            <ac:spMk id="2" creationId="{A54140D0-9ADF-46B3-7823-CA87672E270E}"/>
          </ac:spMkLst>
        </pc:spChg>
        <pc:spChg chg="del mod">
          <ac:chgData name="Hebson, Charles" userId="7822e134-66e0-4d4a-b834-379e8ec98873" providerId="ADAL" clId="{6C8D0AB7-710E-4051-A4A4-E73C074362E9}" dt="2024-08-27T02:14:31.864" v="1204" actId="700"/>
          <ac:spMkLst>
            <pc:docMk/>
            <pc:sldMk cId="370500971" sldId="306"/>
            <ac:spMk id="3" creationId="{E25534EB-9FF3-3A8E-8C56-12758596EBDF}"/>
          </ac:spMkLst>
        </pc:spChg>
        <pc:spChg chg="add mod">
          <ac:chgData name="Hebson, Charles" userId="7822e134-66e0-4d4a-b834-379e8ec98873" providerId="ADAL" clId="{6C8D0AB7-710E-4051-A4A4-E73C074362E9}" dt="2024-08-27T02:26:07.859" v="1744" actId="1076"/>
          <ac:spMkLst>
            <pc:docMk/>
            <pc:sldMk cId="370500971" sldId="306"/>
            <ac:spMk id="6" creationId="{3949EC9B-6AE0-91B7-5575-60F6F439A16E}"/>
          </ac:spMkLst>
        </pc:spChg>
        <pc:spChg chg="add mod">
          <ac:chgData name="Hebson, Charles" userId="7822e134-66e0-4d4a-b834-379e8ec98873" providerId="ADAL" clId="{6C8D0AB7-710E-4051-A4A4-E73C074362E9}" dt="2024-08-27T02:26:15.839" v="1745" actId="1076"/>
          <ac:spMkLst>
            <pc:docMk/>
            <pc:sldMk cId="370500971" sldId="306"/>
            <ac:spMk id="7" creationId="{CC6123F8-2D8A-30A0-96C5-F6A94DE6A17E}"/>
          </ac:spMkLst>
        </pc:spChg>
        <pc:picChg chg="add mod">
          <ac:chgData name="Hebson, Charles" userId="7822e134-66e0-4d4a-b834-379e8ec98873" providerId="ADAL" clId="{6C8D0AB7-710E-4051-A4A4-E73C074362E9}" dt="2024-08-27T02:25:59.900" v="1742" actId="1076"/>
          <ac:picMkLst>
            <pc:docMk/>
            <pc:sldMk cId="370500971" sldId="306"/>
            <ac:picMk id="4" creationId="{56834FBA-7DC4-D9A6-0D87-8112FE80E9DA}"/>
          </ac:picMkLst>
        </pc:picChg>
        <pc:picChg chg="add mod">
          <ac:chgData name="Hebson, Charles" userId="7822e134-66e0-4d4a-b834-379e8ec98873" providerId="ADAL" clId="{6C8D0AB7-710E-4051-A4A4-E73C074362E9}" dt="2024-08-27T02:26:01.640" v="1743" actId="1076"/>
          <ac:picMkLst>
            <pc:docMk/>
            <pc:sldMk cId="370500971" sldId="306"/>
            <ac:picMk id="5" creationId="{BF6E8813-CEEE-4249-1152-5D09D31AFA0D}"/>
          </ac:picMkLst>
        </pc:picChg>
      </pc:sldChg>
      <pc:sldChg chg="del">
        <pc:chgData name="Hebson, Charles" userId="7822e134-66e0-4d4a-b834-379e8ec98873" providerId="ADAL" clId="{6C8D0AB7-710E-4051-A4A4-E73C074362E9}" dt="2024-08-27T01:18:16.415" v="15" actId="2696"/>
        <pc:sldMkLst>
          <pc:docMk/>
          <pc:sldMk cId="588839599" sldId="306"/>
        </pc:sldMkLst>
      </pc:sldChg>
      <pc:sldChg chg="addSp delSp modSp new mod modClrScheme chgLayout">
        <pc:chgData name="Hebson, Charles" userId="7822e134-66e0-4d4a-b834-379e8ec98873" providerId="ADAL" clId="{6C8D0AB7-710E-4051-A4A4-E73C074362E9}" dt="2024-08-27T02:45:11.909" v="2391" actId="114"/>
        <pc:sldMkLst>
          <pc:docMk/>
          <pc:sldMk cId="2592576633" sldId="307"/>
        </pc:sldMkLst>
        <pc:spChg chg="mod ord">
          <ac:chgData name="Hebson, Charles" userId="7822e134-66e0-4d4a-b834-379e8ec98873" providerId="ADAL" clId="{6C8D0AB7-710E-4051-A4A4-E73C074362E9}" dt="2024-08-27T02:18:02.819" v="1266" actId="14100"/>
          <ac:spMkLst>
            <pc:docMk/>
            <pc:sldMk cId="2592576633" sldId="307"/>
            <ac:spMk id="2" creationId="{D51D4041-F61E-5418-697F-3280089B7EFE}"/>
          </ac:spMkLst>
        </pc:spChg>
        <pc:spChg chg="add del mod">
          <ac:chgData name="Hebson, Charles" userId="7822e134-66e0-4d4a-b834-379e8ec98873" providerId="ADAL" clId="{6C8D0AB7-710E-4051-A4A4-E73C074362E9}" dt="2024-08-27T02:17:44.988" v="1262" actId="478"/>
          <ac:spMkLst>
            <pc:docMk/>
            <pc:sldMk cId="2592576633" sldId="307"/>
            <ac:spMk id="3" creationId="{59F04B63-8FEC-81F9-68E4-4E10D70ADD7E}"/>
          </ac:spMkLst>
        </pc:spChg>
        <pc:spChg chg="add mod ord">
          <ac:chgData name="Hebson, Charles" userId="7822e134-66e0-4d4a-b834-379e8ec98873" providerId="ADAL" clId="{6C8D0AB7-710E-4051-A4A4-E73C074362E9}" dt="2024-08-27T02:24:21.101" v="1563" actId="20577"/>
          <ac:spMkLst>
            <pc:docMk/>
            <pc:sldMk cId="2592576633" sldId="307"/>
            <ac:spMk id="4" creationId="{A89B295B-F900-18C5-CCD2-47626EDA199B}"/>
          </ac:spMkLst>
        </pc:spChg>
        <pc:spChg chg="add del mod ord">
          <ac:chgData name="Hebson, Charles" userId="7822e134-66e0-4d4a-b834-379e8ec98873" providerId="ADAL" clId="{6C8D0AB7-710E-4051-A4A4-E73C074362E9}" dt="2024-08-27T02:17:56.068" v="1264" actId="21"/>
          <ac:spMkLst>
            <pc:docMk/>
            <pc:sldMk cId="2592576633" sldId="307"/>
            <ac:spMk id="5" creationId="{76EF5A0B-BE8C-14C0-372D-44E897F9412E}"/>
          </ac:spMkLst>
        </pc:spChg>
        <pc:spChg chg="add mod">
          <ac:chgData name="Hebson, Charles" userId="7822e134-66e0-4d4a-b834-379e8ec98873" providerId="ADAL" clId="{6C8D0AB7-710E-4051-A4A4-E73C074362E9}" dt="2024-08-27T02:45:11.909" v="2391" actId="114"/>
          <ac:spMkLst>
            <pc:docMk/>
            <pc:sldMk cId="2592576633" sldId="307"/>
            <ac:spMk id="6" creationId="{2274848A-5226-5843-3CB7-218BA85A0FB0}"/>
          </ac:spMkLst>
        </pc:spChg>
      </pc:sldChg>
      <pc:sldChg chg="addSp delSp modSp new del mod">
        <pc:chgData name="Hebson, Charles" userId="7822e134-66e0-4d4a-b834-379e8ec98873" providerId="ADAL" clId="{6C8D0AB7-710E-4051-A4A4-E73C074362E9}" dt="2024-08-27T02:33:17.069" v="1858" actId="2696"/>
        <pc:sldMkLst>
          <pc:docMk/>
          <pc:sldMk cId="4245446812" sldId="308"/>
        </pc:sldMkLst>
        <pc:spChg chg="mod">
          <ac:chgData name="Hebson, Charles" userId="7822e134-66e0-4d4a-b834-379e8ec98873" providerId="ADAL" clId="{6C8D0AB7-710E-4051-A4A4-E73C074362E9}" dt="2024-08-27T02:28:46.479" v="1826" actId="20577"/>
          <ac:spMkLst>
            <pc:docMk/>
            <pc:sldMk cId="4245446812" sldId="308"/>
            <ac:spMk id="2" creationId="{1607D59D-B429-6DF1-4D36-A80BE1EFD2C5}"/>
          </ac:spMkLst>
        </pc:spChg>
        <pc:spChg chg="del">
          <ac:chgData name="Hebson, Charles" userId="7822e134-66e0-4d4a-b834-379e8ec98873" providerId="ADAL" clId="{6C8D0AB7-710E-4051-A4A4-E73C074362E9}" dt="2024-08-27T02:30:03.572" v="1827"/>
          <ac:spMkLst>
            <pc:docMk/>
            <pc:sldMk cId="4245446812" sldId="308"/>
            <ac:spMk id="3" creationId="{88A6AC02-E45C-FF5A-1C37-457BA3FF2B1D}"/>
          </ac:spMkLst>
        </pc:spChg>
        <pc:spChg chg="mod">
          <ac:chgData name="Hebson, Charles" userId="7822e134-66e0-4d4a-b834-379e8ec98873" providerId="ADAL" clId="{6C8D0AB7-710E-4051-A4A4-E73C074362E9}" dt="2024-08-27T02:28:01.373" v="1819" actId="14100"/>
          <ac:spMkLst>
            <pc:docMk/>
            <pc:sldMk cId="4245446812" sldId="308"/>
            <ac:spMk id="4" creationId="{700D925B-4C6C-D9A9-C3CD-9FCA4975497A}"/>
          </ac:spMkLst>
        </pc:spChg>
        <pc:spChg chg="add del mod">
          <ac:chgData name="Hebson, Charles" userId="7822e134-66e0-4d4a-b834-379e8ec98873" providerId="ADAL" clId="{6C8D0AB7-710E-4051-A4A4-E73C074362E9}" dt="2024-08-27T02:31:56.424" v="1848"/>
          <ac:spMkLst>
            <pc:docMk/>
            <pc:sldMk cId="4245446812" sldId="308"/>
            <ac:spMk id="7" creationId="{E2BF276A-5176-D620-9288-B1B4D6DA41B0}"/>
          </ac:spMkLst>
        </pc:spChg>
        <pc:picChg chg="add del mod">
          <ac:chgData name="Hebson, Charles" userId="7822e134-66e0-4d4a-b834-379e8ec98873" providerId="ADAL" clId="{6C8D0AB7-710E-4051-A4A4-E73C074362E9}" dt="2024-08-27T02:30:13.776" v="1831" actId="21"/>
          <ac:picMkLst>
            <pc:docMk/>
            <pc:sldMk cId="4245446812" sldId="308"/>
            <ac:picMk id="5" creationId="{D8E355D0-ACF7-499D-D84A-113DB0B3DB07}"/>
          </ac:picMkLst>
        </pc:picChg>
        <pc:picChg chg="add mod">
          <ac:chgData name="Hebson, Charles" userId="7822e134-66e0-4d4a-b834-379e8ec98873" providerId="ADAL" clId="{6C8D0AB7-710E-4051-A4A4-E73C074362E9}" dt="2024-08-27T02:31:52.980" v="1846"/>
          <ac:picMkLst>
            <pc:docMk/>
            <pc:sldMk cId="4245446812" sldId="308"/>
            <ac:picMk id="8" creationId="{898D46E4-340A-398D-04D7-CA67D989BD59}"/>
          </ac:picMkLst>
        </pc:picChg>
        <pc:picChg chg="add mod">
          <ac:chgData name="Hebson, Charles" userId="7822e134-66e0-4d4a-b834-379e8ec98873" providerId="ADAL" clId="{6C8D0AB7-710E-4051-A4A4-E73C074362E9}" dt="2024-08-27T02:31:56.424" v="1848"/>
          <ac:picMkLst>
            <pc:docMk/>
            <pc:sldMk cId="4245446812" sldId="308"/>
            <ac:picMk id="9" creationId="{04227307-01F4-6993-AE9B-0D1C818F051E}"/>
          </ac:picMkLst>
        </pc:picChg>
      </pc:sldChg>
      <pc:sldChg chg="addSp delSp modSp new mod modClrScheme chgLayout">
        <pc:chgData name="Hebson, Charles" userId="7822e134-66e0-4d4a-b834-379e8ec98873" providerId="ADAL" clId="{6C8D0AB7-710E-4051-A4A4-E73C074362E9}" dt="2024-08-27T02:38:45.996" v="1870" actId="1076"/>
        <pc:sldMkLst>
          <pc:docMk/>
          <pc:sldMk cId="3134516375" sldId="309"/>
        </pc:sldMkLst>
        <pc:spChg chg="del">
          <ac:chgData name="Hebson, Charles" userId="7822e134-66e0-4d4a-b834-379e8ec98873" providerId="ADAL" clId="{6C8D0AB7-710E-4051-A4A4-E73C074362E9}" dt="2024-08-27T02:30:22.650" v="1833" actId="700"/>
          <ac:spMkLst>
            <pc:docMk/>
            <pc:sldMk cId="3134516375" sldId="309"/>
            <ac:spMk id="2" creationId="{17131F1F-F947-CE00-F820-C85577403339}"/>
          </ac:spMkLst>
        </pc:spChg>
        <pc:spChg chg="del">
          <ac:chgData name="Hebson, Charles" userId="7822e134-66e0-4d4a-b834-379e8ec98873" providerId="ADAL" clId="{6C8D0AB7-710E-4051-A4A4-E73C074362E9}" dt="2024-08-27T02:30:22.650" v="1833" actId="700"/>
          <ac:spMkLst>
            <pc:docMk/>
            <pc:sldMk cId="3134516375" sldId="309"/>
            <ac:spMk id="3" creationId="{B8983F4F-D6E3-5317-7D7B-200480D92F3A}"/>
          </ac:spMkLst>
        </pc:spChg>
        <pc:spChg chg="del">
          <ac:chgData name="Hebson, Charles" userId="7822e134-66e0-4d4a-b834-379e8ec98873" providerId="ADAL" clId="{6C8D0AB7-710E-4051-A4A4-E73C074362E9}" dt="2024-08-27T02:30:22.650" v="1833" actId="700"/>
          <ac:spMkLst>
            <pc:docMk/>
            <pc:sldMk cId="3134516375" sldId="309"/>
            <ac:spMk id="4" creationId="{E7E66033-BDEF-5207-C0FE-998A8152C0DD}"/>
          </ac:spMkLst>
        </pc:spChg>
        <pc:spChg chg="add del mod">
          <ac:chgData name="Hebson, Charles" userId="7822e134-66e0-4d4a-b834-379e8ec98873" providerId="ADAL" clId="{6C8D0AB7-710E-4051-A4A4-E73C074362E9}" dt="2024-08-27T02:34:34.575" v="1860" actId="21"/>
          <ac:spMkLst>
            <pc:docMk/>
            <pc:sldMk cId="3134516375" sldId="309"/>
            <ac:spMk id="6" creationId="{53106FD0-7472-71E4-40FB-64FE2E4994C9}"/>
          </ac:spMkLst>
        </pc:spChg>
        <pc:spChg chg="add del mod">
          <ac:chgData name="Hebson, Charles" userId="7822e134-66e0-4d4a-b834-379e8ec98873" providerId="ADAL" clId="{6C8D0AB7-710E-4051-A4A4-E73C074362E9}" dt="2024-08-27T02:31:11.467" v="1842" actId="26606"/>
          <ac:spMkLst>
            <pc:docMk/>
            <pc:sldMk cId="3134516375" sldId="309"/>
            <ac:spMk id="10" creationId="{BFF78554-ACF1-0265-0746-137CBCE50005}"/>
          </ac:spMkLst>
        </pc:spChg>
        <pc:spChg chg="add del mod">
          <ac:chgData name="Hebson, Charles" userId="7822e134-66e0-4d4a-b834-379e8ec98873" providerId="ADAL" clId="{6C8D0AB7-710E-4051-A4A4-E73C074362E9}" dt="2024-08-27T02:31:11.467" v="1842" actId="26606"/>
          <ac:spMkLst>
            <pc:docMk/>
            <pc:sldMk cId="3134516375" sldId="309"/>
            <ac:spMk id="12" creationId="{D9F1F581-2F78-919E-0BD7-34832DA1F6ED}"/>
          </ac:spMkLst>
        </pc:spChg>
        <pc:spChg chg="add del mod">
          <ac:chgData name="Hebson, Charles" userId="7822e134-66e0-4d4a-b834-379e8ec98873" providerId="ADAL" clId="{6C8D0AB7-710E-4051-A4A4-E73C074362E9}" dt="2024-08-27T02:31:11.467" v="1842" actId="26606"/>
          <ac:spMkLst>
            <pc:docMk/>
            <pc:sldMk cId="3134516375" sldId="309"/>
            <ac:spMk id="14" creationId="{0342BF91-689E-6AC5-8BF7-F00EC07ADFD7}"/>
          </ac:spMkLst>
        </pc:spChg>
        <pc:picChg chg="add mod">
          <ac:chgData name="Hebson, Charles" userId="7822e134-66e0-4d4a-b834-379e8ec98873" providerId="ADAL" clId="{6C8D0AB7-710E-4051-A4A4-E73C074362E9}" dt="2024-08-27T02:31:11.467" v="1842" actId="26606"/>
          <ac:picMkLst>
            <pc:docMk/>
            <pc:sldMk cId="3134516375" sldId="309"/>
            <ac:picMk id="5" creationId="{A83742FD-D979-EE20-D780-E3D331B0E628}"/>
          </ac:picMkLst>
        </pc:picChg>
        <pc:picChg chg="add mod">
          <ac:chgData name="Hebson, Charles" userId="7822e134-66e0-4d4a-b834-379e8ec98873" providerId="ADAL" clId="{6C8D0AB7-710E-4051-A4A4-E73C074362E9}" dt="2024-08-27T02:34:51.726" v="1866" actId="14100"/>
          <ac:picMkLst>
            <pc:docMk/>
            <pc:sldMk cId="3134516375" sldId="309"/>
            <ac:picMk id="7" creationId="{F607C974-D4FE-6913-C444-B2493BEA73C9}"/>
          </ac:picMkLst>
        </pc:picChg>
        <pc:picChg chg="add mod">
          <ac:chgData name="Hebson, Charles" userId="7822e134-66e0-4d4a-b834-379e8ec98873" providerId="ADAL" clId="{6C8D0AB7-710E-4051-A4A4-E73C074362E9}" dt="2024-08-27T02:38:45.996" v="1870" actId="1076"/>
          <ac:picMkLst>
            <pc:docMk/>
            <pc:sldMk cId="3134516375" sldId="309"/>
            <ac:picMk id="8" creationId="{A42FE57A-FFBC-26BC-25D7-BBF6D65E15E7}"/>
          </ac:picMkLst>
        </pc:picChg>
        <pc:picChg chg="add mod">
          <ac:chgData name="Hebson, Charles" userId="7822e134-66e0-4d4a-b834-379e8ec98873" providerId="ADAL" clId="{6C8D0AB7-710E-4051-A4A4-E73C074362E9}" dt="2024-08-27T02:34:47.152" v="1864" actId="14100"/>
          <ac:picMkLst>
            <pc:docMk/>
            <pc:sldMk cId="3134516375" sldId="309"/>
            <ac:picMk id="1026" creationId="{143AAB8A-4FEA-C447-2E8D-227172E0BF6F}"/>
          </ac:picMkLst>
        </pc:picChg>
      </pc:sldChg>
      <pc:sldChg chg="modSp new mod">
        <pc:chgData name="Hebson, Charles" userId="7822e134-66e0-4d4a-b834-379e8ec98873" providerId="ADAL" clId="{6C8D0AB7-710E-4051-A4A4-E73C074362E9}" dt="2024-08-27T02:43:59.296" v="2373" actId="20577"/>
        <pc:sldMkLst>
          <pc:docMk/>
          <pc:sldMk cId="3190807803" sldId="310"/>
        </pc:sldMkLst>
        <pc:spChg chg="mod">
          <ac:chgData name="Hebson, Charles" userId="7822e134-66e0-4d4a-b834-379e8ec98873" providerId="ADAL" clId="{6C8D0AB7-710E-4051-A4A4-E73C074362E9}" dt="2024-08-27T02:39:02.661" v="1881" actId="14100"/>
          <ac:spMkLst>
            <pc:docMk/>
            <pc:sldMk cId="3190807803" sldId="310"/>
            <ac:spMk id="2" creationId="{C822551E-F8BD-6C33-D04B-A57D5FFFD329}"/>
          </ac:spMkLst>
        </pc:spChg>
        <pc:spChg chg="mod">
          <ac:chgData name="Hebson, Charles" userId="7822e134-66e0-4d4a-b834-379e8ec98873" providerId="ADAL" clId="{6C8D0AB7-710E-4051-A4A4-E73C074362E9}" dt="2024-08-27T02:43:59.296" v="2373" actId="20577"/>
          <ac:spMkLst>
            <pc:docMk/>
            <pc:sldMk cId="3190807803" sldId="310"/>
            <ac:spMk id="3" creationId="{6040F208-7910-6792-A5FC-C467D7E44A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4A97-E38B-4BA7-AB29-14DAC6D6CF4D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DCB5E-7C7F-4891-8245-B9DBED91B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B56C-4B37-F04F-B60A-84025275CF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ith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91950" y="1484682"/>
            <a:ext cx="6051550" cy="1636294"/>
          </a:xfrm>
        </p:spPr>
        <p:txBody>
          <a:bodyPr lIns="91440" rIns="9144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en-US" b="1" dirty="0" err="1"/>
              <a:t>Firstname</a:t>
            </a:r>
            <a:r>
              <a:rPr lang="en-US" b="1" dirty="0"/>
              <a:t> </a:t>
            </a:r>
            <a:r>
              <a:rPr lang="en-US" b="1" dirty="0" err="1"/>
              <a:t>Lastname</a:t>
            </a:r>
            <a:endParaRPr lang="en-US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1430002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7AB52C-BA63-4EE8-968D-ED7D6FA389D8}"/>
              </a:ext>
            </a:extLst>
          </p:cNvPr>
          <p:cNvSpPr/>
          <p:nvPr userDrawn="1"/>
        </p:nvSpPr>
        <p:spPr>
          <a:xfrm>
            <a:off x="11430000" y="6299200"/>
            <a:ext cx="6858000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386889-A3A8-482E-A02F-4CFE6A12402B}"/>
              </a:ext>
            </a:extLst>
          </p:cNvPr>
          <p:cNvSpPr txBox="1">
            <a:spLocks/>
          </p:cNvSpPr>
          <p:nvPr userDrawn="1"/>
        </p:nvSpPr>
        <p:spPr>
          <a:xfrm>
            <a:off x="11855449" y="6870393"/>
            <a:ext cx="5924551" cy="487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7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 baseline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 baseline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 baseline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 baseline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Work Identification Number (WIN):</a:t>
            </a:r>
          </a:p>
          <a:p>
            <a:endParaRPr lang="en-US" sz="240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05A0-C669-432E-81BA-ADE1D16D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1950" y="3103031"/>
            <a:ext cx="6051550" cy="1636293"/>
          </a:xfrm>
        </p:spPr>
        <p:txBody>
          <a:bodyPr>
            <a:normAutofit/>
          </a:bodyPr>
          <a:lstStyle>
            <a:lvl1pPr marL="0" indent="0">
              <a:buNone/>
              <a:defRPr sz="27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DE2EC-A80B-4BAB-9D83-A9C069691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5449" y="7165975"/>
            <a:ext cx="5805487" cy="10001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3600" b="1" dirty="0"/>
              <a:t>######.##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65BD380-54F6-437D-8DC9-E061C2B17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1"/>
            <a:ext cx="11430000" cy="80289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81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A3A0-3849-41F3-A764-F0FAE5F7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2" y="411480"/>
            <a:ext cx="8573007" cy="219456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2F9D2-B499-4FF8-B1F5-B36D71297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EA4DE-11D0-4BAB-8C11-F9A5D8C11C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D622-91BA-4770-BBE9-EBCEC5E4E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E78E0-4BF6-4163-AA3F-5CC47804A8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194864"/>
            <a:ext cx="9144000" cy="940633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919676-2EF7-4186-8059-83C1E6A5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93" y="2714847"/>
            <a:ext cx="8573007" cy="6749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A3A0-3849-41F3-A764-F0FAE5F7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411480"/>
            <a:ext cx="8573007" cy="2194560"/>
          </a:xfrm>
        </p:spPr>
        <p:txBody>
          <a:bodyPr>
            <a:normAutofit/>
          </a:bodyPr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2F9D2-B499-4FF8-B1F5-B36D71297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EA4DE-11D0-4BAB-8C11-F9A5D8C11C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D622-91BA-4770-BBE9-EBCEC5E4E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9E78E0-4BF6-4163-AA3F-5CC47804A8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5439"/>
            <a:ext cx="9144000" cy="940633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919676-2EF7-4186-8059-83C1E6A5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942" y="2714847"/>
            <a:ext cx="8360066" cy="6749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7C37F-4BAE-4294-986B-F89F14398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F05-94D6-4E03-9B03-BB97F1C2DD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C66-199C-4FE4-8E52-5DCB49599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7C37F-4BAE-4294-986B-F89F14398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F05-94D6-4E03-9B03-BB97F1C2DD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C66-199C-4FE4-8E52-5DCB49599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97B057-D811-4E84-8D59-8EBE61C4DC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9465"/>
            <a:ext cx="18288000" cy="942538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33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Full Picture slide with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8288000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9691BD9-F7C7-4E63-9BB3-FA96F87E38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6525"/>
            <a:ext cx="18287999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27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44018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91950" y="1915916"/>
            <a:ext cx="6051550" cy="763343"/>
          </a:xfrm>
        </p:spPr>
        <p:txBody>
          <a:bodyPr lIns="91440" rIns="9144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en-US" b="1" dirty="0" err="1"/>
              <a:t>Firstname</a:t>
            </a:r>
            <a:r>
              <a:rPr lang="en-US" b="1" dirty="0"/>
              <a:t> </a:t>
            </a:r>
            <a:r>
              <a:rPr lang="en-US" b="1" dirty="0" err="1"/>
              <a:t>Lastname</a:t>
            </a:r>
            <a:endParaRPr lang="en-US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1430002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05A0-C669-432E-81BA-ADE1D16D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1950" y="2809753"/>
            <a:ext cx="6051550" cy="763343"/>
          </a:xfrm>
        </p:spPr>
        <p:txBody>
          <a:bodyPr>
            <a:normAutofit/>
          </a:bodyPr>
          <a:lstStyle>
            <a:lvl1pPr marL="0" indent="0">
              <a:buNone/>
              <a:defRPr sz="27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5EAFC3A-7D5A-4566-B4D9-5F8563D93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1950" y="4910943"/>
            <a:ext cx="6051550" cy="763343"/>
          </a:xfrm>
        </p:spPr>
        <p:txBody>
          <a:bodyPr>
            <a:normAutofit/>
          </a:bodyPr>
          <a:lstStyle>
            <a:lvl1pPr marL="0" indent="0">
              <a:buNone/>
              <a:defRPr sz="27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395368-B0FB-411A-B528-8973947D1A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1950" y="7075829"/>
            <a:ext cx="6051550" cy="763343"/>
          </a:xfrm>
        </p:spPr>
        <p:txBody>
          <a:bodyPr>
            <a:normAutofit/>
          </a:bodyPr>
          <a:lstStyle>
            <a:lvl1pPr marL="0" indent="0">
              <a:buNone/>
              <a:defRPr sz="27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D0E2FF-53BB-4948-8C7C-49B5A4F05D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91950" y="4123845"/>
            <a:ext cx="6051550" cy="668338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5062B-1448-49E6-8C3A-C841C76F5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91950" y="6138863"/>
            <a:ext cx="6051550" cy="763587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15B-1F47-47D0-9155-7F8DEC46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59EE-334D-49E2-8671-F1D96F0C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6C03-D67C-4348-A87B-F33196DF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1829-5783-4462-A33B-0864B9B4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B77F-6CCB-4173-A216-530F6376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ithout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91950" y="2524309"/>
            <a:ext cx="6051550" cy="1636294"/>
          </a:xfrm>
        </p:spPr>
        <p:txBody>
          <a:bodyPr lIns="91440" rIns="9144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700"/>
            </a:lvl4pPr>
            <a:lvl5pPr marL="2743200" indent="0" algn="ctr">
              <a:buNone/>
              <a:defRPr sz="2700"/>
            </a:lvl5pPr>
            <a:lvl6pPr marL="3429000" indent="0" algn="ctr">
              <a:buNone/>
              <a:defRPr sz="2700"/>
            </a:lvl6pPr>
            <a:lvl7pPr marL="4114800" indent="0" algn="ctr">
              <a:buNone/>
              <a:defRPr sz="2700"/>
            </a:lvl7pPr>
            <a:lvl8pPr marL="4800600" indent="0" algn="ctr">
              <a:buNone/>
              <a:defRPr sz="2700"/>
            </a:lvl8pPr>
            <a:lvl9pPr marL="5486400" indent="0" algn="ctr">
              <a:buNone/>
              <a:defRPr sz="2700"/>
            </a:lvl9pPr>
          </a:lstStyle>
          <a:p>
            <a:r>
              <a:rPr lang="en-US" b="1" dirty="0" err="1"/>
              <a:t>Firstname</a:t>
            </a:r>
            <a:r>
              <a:rPr lang="en-US" b="1" dirty="0"/>
              <a:t> </a:t>
            </a:r>
            <a:r>
              <a:rPr lang="en-US" b="1" dirty="0" err="1"/>
              <a:t>Lastname</a:t>
            </a:r>
            <a:endParaRPr lang="en-US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1430002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905A0-C669-432E-81BA-ADE1D16D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91950" y="4142658"/>
            <a:ext cx="6051550" cy="1636293"/>
          </a:xfrm>
        </p:spPr>
        <p:txBody>
          <a:bodyPr>
            <a:normAutofit/>
          </a:bodyPr>
          <a:lstStyle>
            <a:lvl1pPr marL="0" indent="0">
              <a:buNone/>
              <a:defRPr sz="27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9A71B2C-982A-4C97-93AD-363EFEDCE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1"/>
            <a:ext cx="11430000" cy="80289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07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2109-CBDB-4078-B79D-FDDAC8C96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093" y="411480"/>
            <a:ext cx="17060449" cy="181815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 </a:t>
            </a:r>
            <a:br>
              <a:rPr lang="en-US" dirty="0"/>
            </a:br>
            <a:r>
              <a:rPr lang="en-US" dirty="0"/>
              <a:t>(WITH TWO LINES)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7C37F-4BAE-4294-986B-F89F14398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F05-94D6-4E03-9B03-BB97F1C2DD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C66-199C-4FE4-8E52-5DCB49599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2109-CBDB-4078-B79D-FDDAC8C96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093" y="411480"/>
            <a:ext cx="17060449" cy="1129221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(SINGLE LINE)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7C37F-4BAE-4294-986B-F89F14398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F05-94D6-4E03-9B03-BB97F1C2DD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C66-199C-4FE4-8E52-5DCB49599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13BF-AFFB-40AA-8387-2E40A891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7" y="411480"/>
            <a:ext cx="16710025" cy="21945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E79A0-D11B-4EC2-8AFF-B46DA8975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2F10-BF17-430A-8291-FE4A50EE91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88D30-C526-4BC5-892E-E45172373F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56B3E3-7BAB-4263-99BC-B0BF10422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888" y="2955925"/>
            <a:ext cx="16710025" cy="620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-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Three pictures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8288000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63E886-F65B-4FCA-8A24-17C602114C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6525"/>
            <a:ext cx="6037544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9691BD9-F7C7-4E63-9BB3-FA96F87E38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5227" y="136525"/>
            <a:ext cx="6037544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D9B80008-230D-4880-86EE-05F5644D21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50453" y="136525"/>
            <a:ext cx="6037545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08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- Detail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1 details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8288000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63E886-F65B-4FCA-8A24-17C602114C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6525"/>
            <a:ext cx="6037544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DCA6D-F9D5-4FBE-8211-A84510046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3513" y="463550"/>
            <a:ext cx="11202987" cy="730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- Detai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2 details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8288000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B9691BD9-F7C7-4E63-9BB3-FA96F87E38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5227" y="136525"/>
            <a:ext cx="6037544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71336-D07B-4080-8E8E-DBA542B43F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50863"/>
            <a:ext cx="5121275" cy="710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A8ACD-C91B-454D-AD14-FB824B010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9525" y="550863"/>
            <a:ext cx="5006975" cy="710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2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- Detail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346878"/>
            <a:ext cx="17386300" cy="1287887"/>
          </a:xfrm>
        </p:spPr>
        <p:txBody>
          <a:bodyPr anchor="ctr">
            <a:normAutofit/>
          </a:bodyPr>
          <a:lstStyle>
            <a:lvl1pPr algn="ctr">
              <a:defRPr sz="6600" spc="300" baseline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3 details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" y="-3952"/>
            <a:ext cx="18288000" cy="8170052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/>
          <p:cNvSpPr/>
          <p:nvPr userDrawn="1"/>
        </p:nvSpPr>
        <p:spPr>
          <a:xfrm>
            <a:off x="0" y="-85006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B077D71-C81D-4403-80CE-BEB5F0099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C679935-A687-41BB-A99C-37529E5A2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5ABEDCB-AC7B-4499-A1CD-AF2796AD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D9B80008-230D-4880-86EE-05F5644D21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50453" y="136525"/>
            <a:ext cx="6037545" cy="8029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0F2734-0863-42B8-8ADC-CE6DCE5100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732" y="500380"/>
            <a:ext cx="11202987" cy="730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-3951"/>
            <a:ext cx="18288000" cy="9601200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" y="-25717"/>
            <a:ext cx="18288000" cy="222167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n>
                <a:noFill/>
              </a:ln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6192" y="411480"/>
            <a:ext cx="14580108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3" y="2714847"/>
            <a:ext cx="14580110" cy="6749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56000" y="9706056"/>
            <a:ext cx="146050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871" y="9706056"/>
            <a:ext cx="3231215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4399" y="9706056"/>
            <a:ext cx="885218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06B90D-5D18-4376-9E29-A27A586A385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00968" y="9634766"/>
            <a:ext cx="1967928" cy="549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8" r:id="rId5"/>
    <p:sldLayoutId id="2147483674" r:id="rId6"/>
    <p:sldLayoutId id="2147483675" r:id="rId7"/>
    <p:sldLayoutId id="2147483676" r:id="rId8"/>
    <p:sldLayoutId id="2147483677" r:id="rId9"/>
    <p:sldLayoutId id="2147483666" r:id="rId10"/>
    <p:sldLayoutId id="2147483667" r:id="rId11"/>
    <p:sldLayoutId id="2147483679" r:id="rId12"/>
    <p:sldLayoutId id="2147483683" r:id="rId13"/>
    <p:sldLayoutId id="2147483681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80000"/>
        </a:lnSpc>
        <a:spcBef>
          <a:spcPct val="0"/>
        </a:spcBef>
        <a:buNone/>
        <a:defRPr sz="6600" kern="1200" cap="all" spc="150" baseline="0">
          <a:solidFill>
            <a:srgbClr val="EAB765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3300" kern="1200" baseline="0">
          <a:solidFill>
            <a:schemeClr val="bg1">
              <a:lumMod val="95000"/>
            </a:schemeClr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39776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700" kern="1200" baseline="0">
          <a:solidFill>
            <a:schemeClr val="bg1">
              <a:lumMod val="95000"/>
            </a:schemeClr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6720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 baseline="0">
          <a:solidFill>
            <a:schemeClr val="bg1">
              <a:lumMod val="95000"/>
            </a:schemeClr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89154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 baseline="0">
          <a:solidFill>
            <a:schemeClr val="bg1">
              <a:lumMod val="95000"/>
            </a:schemeClr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116586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 baseline="0">
          <a:solidFill>
            <a:schemeClr val="bg1">
              <a:lumMod val="95000"/>
            </a:schemeClr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1371600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4228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684" indent="-20574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Wingdings 3" pitchFamily="18" charset="2"/>
        <a:buChar char="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B250-A163-12C8-D974-130E41B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75" y="155309"/>
            <a:ext cx="17060449" cy="1129221"/>
          </a:xfrm>
        </p:spPr>
        <p:txBody>
          <a:bodyPr/>
          <a:lstStyle/>
          <a:p>
            <a:r>
              <a:rPr lang="en-US" dirty="0" err="1"/>
              <a:t>Tchh</a:t>
            </a:r>
            <a:r>
              <a:rPr lang="en-US" dirty="0"/>
              <a:t> update - 2024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A4CF1-3CCD-BD53-0657-3B32704963DE}"/>
              </a:ext>
            </a:extLst>
          </p:cNvPr>
          <p:cNvSpPr txBox="1"/>
          <p:nvPr/>
        </p:nvSpPr>
        <p:spPr>
          <a:xfrm>
            <a:off x="10294261" y="3329922"/>
            <a:ext cx="799373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i="1" dirty="0">
                <a:solidFill>
                  <a:srgbClr val="FFC000"/>
                </a:solidFill>
              </a:rPr>
              <a:t>Charles Hebson, P.E.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Chair TCHH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MaineDOT</a:t>
            </a:r>
          </a:p>
          <a:p>
            <a:endParaRPr lang="en-US" sz="2400" i="1" dirty="0">
              <a:solidFill>
                <a:srgbClr val="FFC000"/>
              </a:solidFill>
            </a:endParaRPr>
          </a:p>
          <a:p>
            <a:endParaRPr lang="en-US" sz="2400" i="1" dirty="0">
              <a:solidFill>
                <a:srgbClr val="FFC000"/>
              </a:solidFill>
            </a:endParaRPr>
          </a:p>
          <a:p>
            <a:r>
              <a:rPr lang="en-US" sz="3600" i="1" dirty="0">
                <a:solidFill>
                  <a:srgbClr val="FFC000"/>
                </a:solidFill>
              </a:rPr>
              <a:t>National Hydraulic Engineering Conference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Beau Rivage Conference Center, Biloxi MS</a:t>
            </a:r>
          </a:p>
          <a:p>
            <a:r>
              <a:rPr lang="en-US" sz="3600" i="1" dirty="0">
                <a:solidFill>
                  <a:srgbClr val="FFC000"/>
                </a:solidFill>
              </a:rPr>
              <a:t>8/27/2024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9D13B-9DC0-26B6-A3EF-60F374F7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8" y="1284530"/>
            <a:ext cx="9508410" cy="7131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385D9-009B-263A-1C71-FEA5B74A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61" y="1284530"/>
            <a:ext cx="7236462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551E-F8BD-6C33-D04B-A57D5FFF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983" y="3685237"/>
            <a:ext cx="6188441" cy="1458263"/>
          </a:xfrm>
        </p:spPr>
        <p:txBody>
          <a:bodyPr/>
          <a:lstStyle/>
          <a:p>
            <a:r>
              <a:rPr lang="en-US" dirty="0"/>
              <a:t>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F208-7910-6792-A5FC-C467D7E4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52" y="694979"/>
            <a:ext cx="14580110" cy="6749193"/>
          </a:xfrm>
        </p:spPr>
        <p:txBody>
          <a:bodyPr>
            <a:noAutofit/>
          </a:bodyPr>
          <a:lstStyle/>
          <a:p>
            <a:r>
              <a:rPr lang="en-US" sz="2800" dirty="0"/>
              <a:t>Participate</a:t>
            </a:r>
          </a:p>
          <a:p>
            <a:pPr lvl="1"/>
            <a:r>
              <a:rPr lang="en-US" sz="2800" dirty="0"/>
              <a:t>Work on TCHH subcommittees</a:t>
            </a:r>
          </a:p>
          <a:p>
            <a:r>
              <a:rPr lang="en-US" sz="2800" dirty="0"/>
              <a:t>Research</a:t>
            </a:r>
          </a:p>
          <a:p>
            <a:pPr lvl="1"/>
            <a:r>
              <a:rPr lang="en-US" sz="2800" dirty="0"/>
              <a:t>Suggest, develop ideas</a:t>
            </a:r>
          </a:p>
          <a:p>
            <a:pPr lvl="1"/>
            <a:r>
              <a:rPr lang="en-US" sz="2800" dirty="0"/>
              <a:t>Create Research Needs Statements &amp; Problem Statements</a:t>
            </a:r>
          </a:p>
          <a:p>
            <a:pPr lvl="1"/>
            <a:r>
              <a:rPr lang="en-US" sz="2800" dirty="0"/>
              <a:t>Serve on research panels</a:t>
            </a:r>
          </a:p>
          <a:p>
            <a:r>
              <a:rPr lang="en-US" sz="2800" dirty="0"/>
              <a:t>Communicate</a:t>
            </a:r>
          </a:p>
          <a:p>
            <a:pPr lvl="1"/>
            <a:r>
              <a:rPr lang="en-US" sz="2800" dirty="0"/>
              <a:t>Prepare, obtain articles for </a:t>
            </a:r>
            <a:r>
              <a:rPr lang="en-US" sz="2800" dirty="0" err="1"/>
              <a:t>HydroLink</a:t>
            </a:r>
            <a:r>
              <a:rPr lang="en-US" sz="2800" dirty="0"/>
              <a:t> Newsletter</a:t>
            </a:r>
          </a:p>
          <a:p>
            <a:r>
              <a:rPr lang="en-US" sz="2800" dirty="0"/>
              <a:t>Advocate</a:t>
            </a:r>
          </a:p>
          <a:p>
            <a:pPr lvl="1"/>
            <a:r>
              <a:rPr lang="en-US" sz="2800" dirty="0"/>
              <a:t>Promote research ideas with your agency</a:t>
            </a:r>
          </a:p>
          <a:p>
            <a:pPr lvl="1"/>
            <a:r>
              <a:rPr lang="en-US" sz="2800" dirty="0"/>
              <a:t>Importance of state DOT participation in and support of TCHH, NHEC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dirty="0"/>
              <a:t>Exchange Ideas</a:t>
            </a:r>
          </a:p>
          <a:p>
            <a:pPr lvl="1"/>
            <a:r>
              <a:rPr lang="en-US" sz="2800" dirty="0"/>
              <a:t>Concerns of States</a:t>
            </a:r>
          </a:p>
          <a:p>
            <a:r>
              <a:rPr lang="en-US" sz="2800" dirty="0"/>
              <a:t>Coordination with Other Committees</a:t>
            </a:r>
          </a:p>
          <a:p>
            <a:pPr lvl="1"/>
            <a:r>
              <a:rPr lang="en-US" sz="2800" dirty="0"/>
              <a:t>TRB AKD50</a:t>
            </a:r>
          </a:p>
          <a:p>
            <a:pPr lvl="1"/>
            <a:r>
              <a:rPr lang="en-US" sz="2800" dirty="0"/>
              <a:t>AASHTO committees</a:t>
            </a:r>
          </a:p>
        </p:txBody>
      </p:sp>
    </p:spTree>
    <p:extLst>
      <p:ext uri="{BB962C8B-B14F-4D97-AF65-F5344CB8AC3E}">
        <p14:creationId xmlns:p14="http://schemas.microsoft.com/office/powerpoint/2010/main" val="31908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40D0-9ADF-46B3-7823-CA87672E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3" y="411480"/>
            <a:ext cx="17060449" cy="1800692"/>
          </a:xfrm>
        </p:spPr>
        <p:txBody>
          <a:bodyPr>
            <a:normAutofit/>
          </a:bodyPr>
          <a:lstStyle/>
          <a:p>
            <a:r>
              <a:rPr lang="en-US" sz="5400" dirty="0"/>
              <a:t>AASHTO DRAINAGE MANUAL (ADM) UPDATE</a:t>
            </a:r>
            <a:br>
              <a:rPr lang="en-US" sz="5400" dirty="0"/>
            </a:br>
            <a:r>
              <a:rPr lang="en-US" sz="4000" dirty="0"/>
              <a:t>major ongoing </a:t>
            </a:r>
            <a:r>
              <a:rPr lang="en-US" sz="4000" dirty="0" err="1"/>
              <a:t>tchh</a:t>
            </a:r>
            <a:r>
              <a:rPr lang="en-US" sz="4000" dirty="0"/>
              <a:t> project for past several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34FBA-7DC4-D9A6-0D87-8112FE80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59" y="4478131"/>
            <a:ext cx="4231697" cy="54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F6E8813-CEEE-4249-1152-5D09D31A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456" y="4831928"/>
            <a:ext cx="5522181" cy="504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49EC9B-6AE0-91B7-5575-60F6F439A16E}"/>
              </a:ext>
            </a:extLst>
          </p:cNvPr>
          <p:cNvSpPr/>
          <p:nvPr/>
        </p:nvSpPr>
        <p:spPr>
          <a:xfrm>
            <a:off x="1193371" y="2326907"/>
            <a:ext cx="8139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AB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Highway Drainage Guidelines  - 2007</a:t>
            </a:r>
          </a:p>
          <a:p>
            <a:endParaRPr lang="en-US" sz="3600" dirty="0">
              <a:solidFill>
                <a:srgbClr val="EAB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EAB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Publication 1987, 1992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123F8-2D8A-30A0-96C5-F6A94DE6A17E}"/>
              </a:ext>
            </a:extLst>
          </p:cNvPr>
          <p:cNvSpPr/>
          <p:nvPr/>
        </p:nvSpPr>
        <p:spPr>
          <a:xfrm>
            <a:off x="9448799" y="2212172"/>
            <a:ext cx="8636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AASHTO Drainage Manual – 2014</a:t>
            </a:r>
          </a:p>
          <a:p>
            <a:r>
              <a:rPr lang="en-US" sz="36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Volumes – Policy &amp; Procedures</a:t>
            </a:r>
          </a:p>
          <a:p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Publication – 1991, 2005</a:t>
            </a:r>
          </a:p>
          <a:p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4041-F61E-5418-697F-3280089B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8" y="411480"/>
            <a:ext cx="17354150" cy="1562463"/>
          </a:xfrm>
        </p:spPr>
        <p:txBody>
          <a:bodyPr/>
          <a:lstStyle/>
          <a:p>
            <a:r>
              <a:rPr lang="en-US" sz="6600" dirty="0"/>
              <a:t>AASHTO DRAINAGE MANUAL UPDATE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B295B-F900-18C5-CCD2-47626EDA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085" y="2192333"/>
            <a:ext cx="7769915" cy="6749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NCHRP 24-50 (TRB)</a:t>
            </a:r>
          </a:p>
          <a:p>
            <a:r>
              <a:rPr lang="en-US" dirty="0"/>
              <a:t>Heavy TCHH Involvement</a:t>
            </a:r>
          </a:p>
          <a:p>
            <a:r>
              <a:rPr lang="en-US" dirty="0"/>
              <a:t>	project formulation &amp; advocacy</a:t>
            </a:r>
          </a:p>
          <a:p>
            <a:r>
              <a:rPr lang="en-US" dirty="0"/>
              <a:t>	panel members</a:t>
            </a:r>
          </a:p>
          <a:p>
            <a:r>
              <a:rPr lang="en-US" dirty="0"/>
              <a:t>	TCHH review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NCHRP Project is complete</a:t>
            </a:r>
          </a:p>
          <a:p>
            <a:r>
              <a:rPr lang="en-US" dirty="0"/>
              <a:t>Contractor presentations</a:t>
            </a:r>
          </a:p>
          <a:p>
            <a:r>
              <a:rPr lang="en-US" dirty="0"/>
              <a:t>	prior &amp; current NHEC</a:t>
            </a:r>
          </a:p>
          <a:p>
            <a:r>
              <a:rPr lang="en-US" dirty="0"/>
              <a:t>	TCHH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74848A-5226-5843-3CB7-218BA85A0FB0}"/>
              </a:ext>
            </a:extLst>
          </p:cNvPr>
          <p:cNvSpPr txBox="1">
            <a:spLocks/>
          </p:cNvSpPr>
          <p:nvPr/>
        </p:nvSpPr>
        <p:spPr>
          <a:xfrm>
            <a:off x="8870713" y="2192333"/>
            <a:ext cx="7769915" cy="6749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300" kern="1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39776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700" kern="1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7208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89154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4pPr>
            <a:lvl5pPr marL="116586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5pPr>
            <a:lvl6pPr marL="137160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4228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368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But not done yet …</a:t>
            </a:r>
          </a:p>
          <a:p>
            <a:r>
              <a:rPr lang="en-US" dirty="0"/>
              <a:t>TRB delivers ADM files to AASHTO</a:t>
            </a:r>
          </a:p>
          <a:p>
            <a:r>
              <a:rPr lang="en-US" dirty="0"/>
              <a:t>TCHH review / edit / revision</a:t>
            </a:r>
          </a:p>
          <a:p>
            <a:r>
              <a:rPr lang="en-US" dirty="0"/>
              <a:t>COD review</a:t>
            </a:r>
          </a:p>
          <a:p>
            <a:r>
              <a:rPr lang="en-US" dirty="0"/>
              <a:t>Return to TCHH</a:t>
            </a:r>
          </a:p>
          <a:p>
            <a:r>
              <a:rPr lang="en-US" dirty="0"/>
              <a:t>	resolve COD comments</a:t>
            </a:r>
          </a:p>
          <a:p>
            <a:r>
              <a:rPr lang="en-US" dirty="0"/>
              <a:t>TCHH finalizes</a:t>
            </a:r>
          </a:p>
          <a:p>
            <a:r>
              <a:rPr lang="en-US" dirty="0"/>
              <a:t>AASHO publishes – </a:t>
            </a:r>
            <a:r>
              <a:rPr lang="en-US" i="1" dirty="0"/>
              <a:t>1 more year?</a:t>
            </a:r>
          </a:p>
        </p:txBody>
      </p:sp>
    </p:spTree>
    <p:extLst>
      <p:ext uri="{BB962C8B-B14F-4D97-AF65-F5344CB8AC3E}">
        <p14:creationId xmlns:p14="http://schemas.microsoft.com/office/powerpoint/2010/main" val="25925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3AAB8A-4FEA-C447-2E8D-227172E0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85"/>
            <a:ext cx="5977719" cy="77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7C974-D4FE-6913-C444-B2493BEA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33" y="528626"/>
            <a:ext cx="5977719" cy="7731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FE57A-FFBC-26BC-25D7-BBF6D65E1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267" y="1170723"/>
            <a:ext cx="5977718" cy="77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E3EA-49CF-A110-2C7B-279C3E6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2" y="5139310"/>
            <a:ext cx="17060449" cy="1129221"/>
          </a:xfrm>
        </p:spPr>
        <p:txBody>
          <a:bodyPr>
            <a:normAutofit/>
          </a:bodyPr>
          <a:lstStyle/>
          <a:p>
            <a:r>
              <a:rPr lang="en-US" sz="5400" dirty="0"/>
              <a:t>Objective of </a:t>
            </a:r>
            <a:r>
              <a:rPr lang="en-US" sz="5400" dirty="0" err="1"/>
              <a:t>tchh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12861-B48F-A2D6-F077-48E8E891B994}"/>
              </a:ext>
            </a:extLst>
          </p:cNvPr>
          <p:cNvSpPr txBox="1"/>
          <p:nvPr/>
        </p:nvSpPr>
        <p:spPr>
          <a:xfrm>
            <a:off x="751660" y="6465925"/>
            <a:ext cx="170604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provide a focal point and working group with expertise in hydrology and hydraulics to develop AASHTO guidelines and policies for drainage and hydraulic design of transportation facilities.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F7007-08C2-9205-3412-F3A7DAFB9476}"/>
              </a:ext>
            </a:extLst>
          </p:cNvPr>
          <p:cNvSpPr txBox="1">
            <a:spLocks/>
          </p:cNvSpPr>
          <p:nvPr/>
        </p:nvSpPr>
        <p:spPr>
          <a:xfrm>
            <a:off x="221292" y="560213"/>
            <a:ext cx="17060449" cy="112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6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cap="all" spc="150" baseline="0">
                <a:solidFill>
                  <a:srgbClr val="EAB765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 err="1"/>
              <a:t>Tchh</a:t>
            </a:r>
            <a:r>
              <a:rPr lang="en-US" sz="5400" dirty="0"/>
              <a:t> -  A CREATURE OF AASHTO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3D24C-A1BD-7613-4493-25D684772630}"/>
              </a:ext>
            </a:extLst>
          </p:cNvPr>
          <p:cNvSpPr txBox="1"/>
          <p:nvPr/>
        </p:nvSpPr>
        <p:spPr>
          <a:xfrm>
            <a:off x="1682116" y="1512751"/>
            <a:ext cx="14923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A technical committee of the Committee on Design (COD)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0C36E-F841-F63E-3C62-F358F670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457" y="2547364"/>
            <a:ext cx="5631543" cy="37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44DB-C10A-BF2E-70F3-71279196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411480"/>
            <a:ext cx="14580108" cy="1068977"/>
          </a:xfrm>
        </p:spPr>
        <p:txBody>
          <a:bodyPr/>
          <a:lstStyle/>
          <a:p>
            <a:r>
              <a:rPr lang="en-US" dirty="0"/>
              <a:t>AASHTO ORGANIZATION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AAE35F-352C-143B-E146-DA856827E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15" y="1306286"/>
            <a:ext cx="14696252" cy="8432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6A1937-678A-BF56-9E17-62E98554D7F8}"/>
              </a:ext>
            </a:extLst>
          </p:cNvPr>
          <p:cNvSpPr/>
          <p:nvPr/>
        </p:nvSpPr>
        <p:spPr>
          <a:xfrm>
            <a:off x="6560457" y="5907314"/>
            <a:ext cx="1175657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6DD0D3-B29F-5509-6422-AEC38E8999A2}"/>
              </a:ext>
            </a:extLst>
          </p:cNvPr>
          <p:cNvSpPr/>
          <p:nvPr/>
        </p:nvSpPr>
        <p:spPr>
          <a:xfrm>
            <a:off x="2902857" y="6734629"/>
            <a:ext cx="1335314" cy="754741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6A6B6-DB46-568A-49D4-255A86771D02}"/>
              </a:ext>
            </a:extLst>
          </p:cNvPr>
          <p:cNvSpPr/>
          <p:nvPr/>
        </p:nvSpPr>
        <p:spPr>
          <a:xfrm>
            <a:off x="4651827" y="5791201"/>
            <a:ext cx="1415143" cy="798284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4C8FA2-B88A-9FAA-A950-99BC2549B6E4}"/>
              </a:ext>
            </a:extLst>
          </p:cNvPr>
          <p:cNvSpPr/>
          <p:nvPr/>
        </p:nvSpPr>
        <p:spPr>
          <a:xfrm>
            <a:off x="6480628" y="7641772"/>
            <a:ext cx="1335314" cy="754741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14A65D-C8AC-A87A-0894-E809C48C70AD}"/>
              </a:ext>
            </a:extLst>
          </p:cNvPr>
          <p:cNvSpPr/>
          <p:nvPr/>
        </p:nvSpPr>
        <p:spPr>
          <a:xfrm>
            <a:off x="9020632" y="7172238"/>
            <a:ext cx="1451428" cy="892626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15625" y="589143"/>
            <a:ext cx="10620423" cy="1135011"/>
          </a:xfrm>
        </p:spPr>
        <p:txBody>
          <a:bodyPr>
            <a:normAutofit/>
          </a:bodyPr>
          <a:lstStyle/>
          <a:p>
            <a:r>
              <a:rPr lang="en-US" altLang="en-US" sz="7200" dirty="0" err="1">
                <a:solidFill>
                  <a:srgbClr val="FFC000"/>
                </a:solidFill>
              </a:rPr>
              <a:t>tchh</a:t>
            </a:r>
            <a:r>
              <a:rPr lang="en-US" altLang="en-US" sz="7200" dirty="0">
                <a:solidFill>
                  <a:srgbClr val="FFC000"/>
                </a:solidFill>
              </a:rPr>
              <a:t> Membership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ECA33-1EBC-4101-99A4-A05DE414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8" y="2361062"/>
            <a:ext cx="10744905" cy="6769289"/>
          </a:xfrm>
          <a:prstGeom prst="rect">
            <a:avLst/>
          </a:prstGeom>
        </p:spPr>
      </p:pic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1775693" y="2859217"/>
            <a:ext cx="6171113" cy="6030687"/>
          </a:xfrm>
        </p:spPr>
        <p:txBody>
          <a:bodyPr anchor="ctr">
            <a:normAutofit fontScale="92500" lnSpcReduction="20000"/>
          </a:bodyPr>
          <a:lstStyle/>
          <a:p>
            <a:pPr>
              <a:buBlip>
                <a:blip r:embed="rId4"/>
              </a:buBlip>
            </a:pPr>
            <a:r>
              <a:rPr lang="en-US" altLang="en-US" sz="4400" dirty="0"/>
              <a:t>5 Members per region</a:t>
            </a:r>
          </a:p>
          <a:p>
            <a:pPr lvl="1">
              <a:buBlip>
                <a:blip r:embed="rId4"/>
              </a:buBlip>
            </a:pPr>
            <a:r>
              <a:rPr lang="en-US" altLang="en-US" sz="4000" dirty="0"/>
              <a:t>20 members total</a:t>
            </a:r>
          </a:p>
          <a:p>
            <a:pPr>
              <a:buBlip>
                <a:blip r:embed="rId4"/>
              </a:buBlip>
            </a:pPr>
            <a:r>
              <a:rPr lang="en-US" altLang="en-US" sz="4600" dirty="0"/>
              <a:t>FHWA &amp; AASHTO Liaisons</a:t>
            </a:r>
          </a:p>
          <a:p>
            <a:pPr>
              <a:buBlip>
                <a:blip r:embed="rId4"/>
              </a:buBlip>
            </a:pPr>
            <a:r>
              <a:rPr lang="en-US" altLang="en-US" sz="4600" dirty="0"/>
              <a:t>Additionally</a:t>
            </a:r>
          </a:p>
          <a:p>
            <a:pPr lvl="1">
              <a:buBlip>
                <a:blip r:embed="rId4"/>
              </a:buBlip>
            </a:pPr>
            <a:r>
              <a:rPr lang="en-US" altLang="en-US" sz="4000" dirty="0"/>
              <a:t>Associate members</a:t>
            </a:r>
          </a:p>
          <a:p>
            <a:pPr lvl="2">
              <a:buBlip>
                <a:blip r:embed="rId4"/>
              </a:buBlip>
            </a:pPr>
            <a:r>
              <a:rPr lang="en-US" altLang="en-US" sz="3400" dirty="0"/>
              <a:t>Other DOT-</a:t>
            </a:r>
            <a:r>
              <a:rPr lang="en-US" altLang="en-US" sz="3400" dirty="0" err="1"/>
              <a:t>ers</a:t>
            </a:r>
            <a:endParaRPr lang="en-US" altLang="en-US" sz="3400" dirty="0"/>
          </a:p>
          <a:p>
            <a:pPr lvl="1">
              <a:buBlip>
                <a:blip r:embed="rId4"/>
              </a:buBlip>
            </a:pPr>
            <a:r>
              <a:rPr lang="en-US" altLang="en-US" sz="4000" dirty="0"/>
              <a:t>Friends</a:t>
            </a:r>
          </a:p>
          <a:p>
            <a:pPr>
              <a:buBlip>
                <a:blip r:embed="rId4"/>
              </a:buBlip>
            </a:pPr>
            <a:r>
              <a:rPr lang="en-US" altLang="en-US" sz="4600" dirty="0"/>
              <a:t>Currently 6 vacancies</a:t>
            </a:r>
          </a:p>
          <a:p>
            <a:pPr lvl="1">
              <a:buBlip>
                <a:blip r:embed="rId4"/>
              </a:buBlip>
            </a:pPr>
            <a:r>
              <a:rPr lang="en-US" altLang="en-US" sz="4000" dirty="0"/>
              <a:t>Soon to be filled</a:t>
            </a:r>
          </a:p>
          <a:p>
            <a:endParaRPr lang="en-US" altLang="en-US" sz="2550" dirty="0"/>
          </a:p>
          <a:p>
            <a:pPr marL="0" indent="0">
              <a:buNone/>
            </a:pPr>
            <a:endParaRPr lang="en-US" altLang="en-US" sz="2550" dirty="0"/>
          </a:p>
        </p:txBody>
      </p:sp>
    </p:spTree>
    <p:extLst>
      <p:ext uri="{BB962C8B-B14F-4D97-AF65-F5344CB8AC3E}">
        <p14:creationId xmlns:p14="http://schemas.microsoft.com/office/powerpoint/2010/main" val="5268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map of the united states&#10;&#10;Description automatically generated">
            <a:extLst>
              <a:ext uri="{FF2B5EF4-FFF2-40B4-BE49-F238E27FC236}">
                <a16:creationId xmlns:a16="http://schemas.microsoft.com/office/drawing/2014/main" id="{6C2F1D98-6C90-A062-3F2F-CE20C0EBD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68" y="348343"/>
            <a:ext cx="14052729" cy="9274801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B1249C-7D5A-B782-E61A-3CC62CF05A38}"/>
              </a:ext>
            </a:extLst>
          </p:cNvPr>
          <p:cNvSpPr txBox="1"/>
          <p:nvPr/>
        </p:nvSpPr>
        <p:spPr>
          <a:xfrm>
            <a:off x="15080343" y="1944915"/>
            <a:ext cx="3062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Current distribution of voting members</a:t>
            </a:r>
          </a:p>
        </p:txBody>
      </p:sp>
    </p:spTree>
    <p:extLst>
      <p:ext uri="{BB962C8B-B14F-4D97-AF65-F5344CB8AC3E}">
        <p14:creationId xmlns:p14="http://schemas.microsoft.com/office/powerpoint/2010/main" val="22267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03FA-6398-105D-8C92-F2E7463D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411480"/>
            <a:ext cx="14580108" cy="1620520"/>
          </a:xfrm>
        </p:spPr>
        <p:txBody>
          <a:bodyPr/>
          <a:lstStyle/>
          <a:p>
            <a:r>
              <a:rPr lang="en-US" dirty="0"/>
              <a:t>Structure &amp;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0A36-9567-127A-F220-A89F5255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907" y="2032000"/>
            <a:ext cx="2919693" cy="6749193"/>
          </a:xfrm>
        </p:spPr>
        <p:txBody>
          <a:bodyPr>
            <a:normAutofit/>
          </a:bodyPr>
          <a:lstStyle/>
          <a:p>
            <a:r>
              <a:rPr lang="en-US" sz="3600" dirty="0"/>
              <a:t>Officers</a:t>
            </a:r>
          </a:p>
          <a:p>
            <a:pPr lvl="1"/>
            <a:r>
              <a:rPr lang="en-US" sz="3600" dirty="0"/>
              <a:t>Chair</a:t>
            </a:r>
          </a:p>
          <a:p>
            <a:pPr lvl="1"/>
            <a:r>
              <a:rPr lang="en-US" sz="3600" dirty="0"/>
              <a:t>Vice-Chair</a:t>
            </a:r>
          </a:p>
          <a:p>
            <a:pPr lvl="1"/>
            <a:r>
              <a:rPr lang="en-US" sz="3600" dirty="0"/>
              <a:t>Secretary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0632B7-34B1-11AA-1F81-F21389854473}"/>
              </a:ext>
            </a:extLst>
          </p:cNvPr>
          <p:cNvSpPr txBox="1">
            <a:spLocks/>
          </p:cNvSpPr>
          <p:nvPr/>
        </p:nvSpPr>
        <p:spPr>
          <a:xfrm>
            <a:off x="6182719" y="2051330"/>
            <a:ext cx="11695847" cy="674919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137160" indent="-13716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3300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39776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700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7208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89154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4pPr>
            <a:lvl5pPr marL="116586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5pPr>
            <a:lvl6pPr marL="1371600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4228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3684" indent="-20574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Select Work Groups / Subcommittees</a:t>
            </a:r>
          </a:p>
          <a:p>
            <a:pPr lvl="1"/>
            <a:r>
              <a:rPr lang="en-US" sz="3600" dirty="0"/>
              <a:t>Research</a:t>
            </a:r>
          </a:p>
          <a:p>
            <a:pPr lvl="1"/>
            <a:r>
              <a:rPr lang="en-US" sz="3600" dirty="0" err="1"/>
              <a:t>HydroLink</a:t>
            </a:r>
            <a:r>
              <a:rPr lang="en-US" sz="3600" dirty="0"/>
              <a:t> Newsletter</a:t>
            </a:r>
          </a:p>
          <a:p>
            <a:pPr lvl="1"/>
            <a:r>
              <a:rPr lang="en-US" sz="3600" dirty="0"/>
              <a:t>NHEC</a:t>
            </a:r>
          </a:p>
          <a:p>
            <a:pPr lvl="1"/>
            <a:r>
              <a:rPr lang="en-US" sz="3600" dirty="0"/>
              <a:t>Executive</a:t>
            </a:r>
          </a:p>
          <a:p>
            <a:pPr lvl="1"/>
            <a:r>
              <a:rPr lang="en-US" sz="3600" dirty="0"/>
              <a:t>Concerns of States</a:t>
            </a:r>
          </a:p>
          <a:p>
            <a:pPr lvl="1"/>
            <a:r>
              <a:rPr lang="en-US" sz="3600" dirty="0"/>
              <a:t>Aquatic Organism Passage</a:t>
            </a:r>
          </a:p>
          <a:p>
            <a:pPr lvl="1"/>
            <a:endParaRPr lang="en-US" sz="3600" dirty="0"/>
          </a:p>
          <a:p>
            <a:r>
              <a:rPr lang="en-US" sz="3600" dirty="0"/>
              <a:t>And other task-specific work groups as needed</a:t>
            </a:r>
          </a:p>
        </p:txBody>
      </p:sp>
    </p:spTree>
    <p:extLst>
      <p:ext uri="{BB962C8B-B14F-4D97-AF65-F5344CB8AC3E}">
        <p14:creationId xmlns:p14="http://schemas.microsoft.com/office/powerpoint/2010/main" val="354532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F37C-8440-8E9B-4ACB-57E726A6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9E6C-1E00-AAC1-6D0F-700B42B2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In-Person</a:t>
            </a:r>
          </a:p>
          <a:p>
            <a:pPr lvl="1"/>
            <a:r>
              <a:rPr lang="en-US" dirty="0"/>
              <a:t>NHEC &amp; AASHTO Committee on Design (COD) in alternating years</a:t>
            </a:r>
          </a:p>
          <a:p>
            <a:r>
              <a:rPr lang="en-US" dirty="0"/>
              <a:t>2 Virtual meetings</a:t>
            </a:r>
          </a:p>
          <a:p>
            <a:r>
              <a:rPr lang="en-US" dirty="0"/>
              <a:t>TRB</a:t>
            </a:r>
          </a:p>
          <a:p>
            <a:pPr lvl="1"/>
            <a:r>
              <a:rPr lang="en-US" dirty="0"/>
              <a:t>Not an “official” meeting but regularly attended by many members</a:t>
            </a:r>
          </a:p>
          <a:p>
            <a:r>
              <a:rPr lang="en-US" dirty="0"/>
              <a:t>Work Group (Subcommittee) meetings as necessary</a:t>
            </a:r>
          </a:p>
        </p:txBody>
      </p:sp>
    </p:spTree>
    <p:extLst>
      <p:ext uri="{BB962C8B-B14F-4D97-AF65-F5344CB8AC3E}">
        <p14:creationId xmlns:p14="http://schemas.microsoft.com/office/powerpoint/2010/main" val="41518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F769-5F89-4626-92A2-D53427C5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err="1"/>
              <a:t>nhec</a:t>
            </a:r>
            <a:r>
              <a:rPr lang="en-US" dirty="0"/>
              <a:t> locations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21980-E063-3DB1-A718-A9985251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02" y="1738596"/>
            <a:ext cx="10734113" cy="8482578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CF66477-698A-AA1B-4804-BD61D7A69921}"/>
              </a:ext>
            </a:extLst>
          </p:cNvPr>
          <p:cNvSpPr/>
          <p:nvPr/>
        </p:nvSpPr>
        <p:spPr>
          <a:xfrm>
            <a:off x="10580915" y="6814457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1C5C769-35E0-6E99-B714-2B2DC3B6276F}"/>
              </a:ext>
            </a:extLst>
          </p:cNvPr>
          <p:cNvSpPr/>
          <p:nvPr/>
        </p:nvSpPr>
        <p:spPr>
          <a:xfrm>
            <a:off x="4238173" y="4550228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5C5ACE7-5FD0-8E89-62BA-ED5EF8C0E3C4}"/>
              </a:ext>
            </a:extLst>
          </p:cNvPr>
          <p:cNvSpPr/>
          <p:nvPr/>
        </p:nvSpPr>
        <p:spPr>
          <a:xfrm>
            <a:off x="9252858" y="5377543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AAA1A1-9DDD-16C6-0698-E0924F9C6359}"/>
              </a:ext>
            </a:extLst>
          </p:cNvPr>
          <p:cNvSpPr/>
          <p:nvPr/>
        </p:nvSpPr>
        <p:spPr>
          <a:xfrm>
            <a:off x="11720286" y="6662057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CA5BB81-765C-1077-045D-6EEA53BFE0CF}"/>
              </a:ext>
            </a:extLst>
          </p:cNvPr>
          <p:cNvSpPr/>
          <p:nvPr/>
        </p:nvSpPr>
        <p:spPr>
          <a:xfrm>
            <a:off x="10210801" y="7961086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ECC76FD-AB3D-AA98-AB44-D58D71099D0C}"/>
              </a:ext>
            </a:extLst>
          </p:cNvPr>
          <p:cNvSpPr/>
          <p:nvPr/>
        </p:nvSpPr>
        <p:spPr>
          <a:xfrm>
            <a:off x="13237029" y="4550227"/>
            <a:ext cx="377371" cy="37737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F92A8F1-CC72-05D5-ACE1-746DFD846039}"/>
              </a:ext>
            </a:extLst>
          </p:cNvPr>
          <p:cNvSpPr/>
          <p:nvPr/>
        </p:nvSpPr>
        <p:spPr>
          <a:xfrm>
            <a:off x="6103258" y="5791200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6CC87BA-E2B3-6ACA-C61A-622D3025D2C8}"/>
              </a:ext>
            </a:extLst>
          </p:cNvPr>
          <p:cNvSpPr/>
          <p:nvPr/>
        </p:nvSpPr>
        <p:spPr>
          <a:xfrm>
            <a:off x="4695372" y="7003143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E7FB14C-042D-2330-15B6-7AB4970368D9}"/>
              </a:ext>
            </a:extLst>
          </p:cNvPr>
          <p:cNvSpPr/>
          <p:nvPr/>
        </p:nvSpPr>
        <p:spPr>
          <a:xfrm>
            <a:off x="11205029" y="5791200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C256229-1C9F-9680-C9BF-3074A42CD1C2}"/>
              </a:ext>
            </a:extLst>
          </p:cNvPr>
          <p:cNvSpPr/>
          <p:nvPr/>
        </p:nvSpPr>
        <p:spPr>
          <a:xfrm>
            <a:off x="11306630" y="7344229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07C8C66-D9B8-2F2B-605D-7AE8E0EE39E8}"/>
              </a:ext>
            </a:extLst>
          </p:cNvPr>
          <p:cNvSpPr/>
          <p:nvPr/>
        </p:nvSpPr>
        <p:spPr>
          <a:xfrm>
            <a:off x="10364000" y="3181745"/>
            <a:ext cx="3364299" cy="7039429"/>
          </a:xfrm>
          <a:prstGeom prst="arc">
            <a:avLst>
              <a:gd name="adj1" fmla="val 18467317"/>
              <a:gd name="adj2" fmla="val 770921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D8BA2F7-AD4C-9CC5-B7F4-16AC49BD4CD3}"/>
              </a:ext>
            </a:extLst>
          </p:cNvPr>
          <p:cNvSpPr/>
          <p:nvPr/>
        </p:nvSpPr>
        <p:spPr>
          <a:xfrm rot="20615162">
            <a:off x="10435155" y="8260581"/>
            <a:ext cx="246743" cy="27577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548B3D-6062-17E8-6657-BDE8FA7A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597" y="5143500"/>
            <a:ext cx="2433585" cy="15185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18B73A-F817-8ED1-0B1D-F6B27622C900}"/>
              </a:ext>
            </a:extLst>
          </p:cNvPr>
          <p:cNvSpPr txBox="1"/>
          <p:nvPr/>
        </p:nvSpPr>
        <p:spPr>
          <a:xfrm>
            <a:off x="15233541" y="5648862"/>
            <a:ext cx="112405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C4367A0-7EA3-588F-5BF1-1F30650A2FFD}"/>
              </a:ext>
            </a:extLst>
          </p:cNvPr>
          <p:cNvSpPr/>
          <p:nvPr/>
        </p:nvSpPr>
        <p:spPr>
          <a:xfrm>
            <a:off x="16168914" y="5852527"/>
            <a:ext cx="377371" cy="3773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965F-CC0D-9808-3258-2477F660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&amp; obligations of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D9DC-8AA4-C77D-5123-D999EC6D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714847"/>
            <a:ext cx="16040607" cy="6749193"/>
          </a:xfrm>
        </p:spPr>
        <p:txBody>
          <a:bodyPr>
            <a:normAutofit/>
          </a:bodyPr>
          <a:lstStyle/>
          <a:p>
            <a:r>
              <a:rPr lang="en-US" sz="5400" dirty="0"/>
              <a:t>Attend meetings</a:t>
            </a:r>
          </a:p>
          <a:p>
            <a:pPr lvl="1"/>
            <a:r>
              <a:rPr lang="en-US" sz="4800" dirty="0"/>
              <a:t>Voting members required in-person</a:t>
            </a:r>
          </a:p>
          <a:p>
            <a:r>
              <a:rPr lang="en-US" sz="5400" dirty="0"/>
              <a:t>DO WORK !!!</a:t>
            </a:r>
          </a:p>
          <a:p>
            <a:pPr lvl="1"/>
            <a:r>
              <a:rPr lang="en-US" sz="4800" dirty="0"/>
              <a:t>ALL members – including Friends &amp; Associates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2323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 points">
  <a:themeElements>
    <a:clrScheme name="MaineDOT Colors">
      <a:dk1>
        <a:srgbClr val="262626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76C2AF"/>
      </a:accent4>
      <a:accent5>
        <a:srgbClr val="E39A5F"/>
      </a:accent5>
      <a:accent6>
        <a:srgbClr val="F5CF87"/>
      </a:accent6>
      <a:hlink>
        <a:srgbClr val="64A192"/>
      </a:hlink>
      <a:folHlink>
        <a:srgbClr val="C95D5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18FDB8-420E-472A-ADE7-849F9AEF1B74}" vid="{7518BF27-7FC9-4C72-BAFE-430A6011F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MaineDOT 2022 PowerPoint Template</Template>
  <TotalTime>549</TotalTime>
  <Words>382</Words>
  <Application>Microsoft Office PowerPoint</Application>
  <PresentationFormat>Custom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Tw Cen MT</vt:lpstr>
      <vt:lpstr>Tw Cen MT Condensed</vt:lpstr>
      <vt:lpstr>Wingdings 3</vt:lpstr>
      <vt:lpstr>Bullet points</vt:lpstr>
      <vt:lpstr>Tchh update - 2024</vt:lpstr>
      <vt:lpstr>Objective of tchh</vt:lpstr>
      <vt:lpstr>AASHTO ORGANIZATION</vt:lpstr>
      <vt:lpstr>tchh Membership</vt:lpstr>
      <vt:lpstr>PowerPoint Presentation</vt:lpstr>
      <vt:lpstr>Structure &amp; organization</vt:lpstr>
      <vt:lpstr>MEETINGS</vt:lpstr>
      <vt:lpstr>Past nhec locations</vt:lpstr>
      <vt:lpstr>Duties &amp; obligations of members</vt:lpstr>
      <vt:lpstr>The work</vt:lpstr>
      <vt:lpstr>AASHTO DRAINAGE MANUAL (ADM) UPDATE major ongoing tchh project for past several years</vt:lpstr>
      <vt:lpstr>AASHTO DRAINAGE MANUAL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R6</dc:creator>
  <cp:lastModifiedBy>R6</cp:lastModifiedBy>
  <cp:revision>6</cp:revision>
  <dcterms:created xsi:type="dcterms:W3CDTF">2024-07-19T14:04:23Z</dcterms:created>
  <dcterms:modified xsi:type="dcterms:W3CDTF">2024-08-27T12:23:53Z</dcterms:modified>
</cp:coreProperties>
</file>