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794" r:id="rId4"/>
  </p:sldMasterIdLst>
  <p:notesMasterIdLst>
    <p:notesMasterId r:id="rId28"/>
  </p:notesMasterIdLst>
  <p:sldIdLst>
    <p:sldId id="422" r:id="rId5"/>
    <p:sldId id="421" r:id="rId6"/>
    <p:sldId id="425" r:id="rId7"/>
    <p:sldId id="374" r:id="rId8"/>
    <p:sldId id="424" r:id="rId9"/>
    <p:sldId id="375" r:id="rId10"/>
    <p:sldId id="372" r:id="rId11"/>
    <p:sldId id="373" r:id="rId12"/>
    <p:sldId id="395" r:id="rId13"/>
    <p:sldId id="406" r:id="rId14"/>
    <p:sldId id="377" r:id="rId15"/>
    <p:sldId id="403" r:id="rId16"/>
    <p:sldId id="407" r:id="rId17"/>
    <p:sldId id="404" r:id="rId18"/>
    <p:sldId id="405" r:id="rId19"/>
    <p:sldId id="408" r:id="rId20"/>
    <p:sldId id="409" r:id="rId21"/>
    <p:sldId id="411" r:id="rId22"/>
    <p:sldId id="412" r:id="rId23"/>
    <p:sldId id="413" r:id="rId24"/>
    <p:sldId id="419" r:id="rId25"/>
    <p:sldId id="418" r:id="rId26"/>
    <p:sldId id="420" r:id="rId27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BBE"/>
    <a:srgbClr val="FF8204"/>
    <a:srgbClr val="0268CD"/>
    <a:srgbClr val="FF9B00"/>
    <a:srgbClr val="5AA13A"/>
    <a:srgbClr val="0E58BE"/>
    <a:srgbClr val="57B0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8CDE5D-9527-4205-851B-AF3E9CE14FA8}" v="16" dt="2024-08-29T19:38:37.8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89" autoAdjust="0"/>
    <p:restoredTop sz="92009" autoAdjust="0"/>
  </p:normalViewPr>
  <p:slideViewPr>
    <p:cSldViewPr>
      <p:cViewPr varScale="1">
        <p:scale>
          <a:sx n="135" d="100"/>
          <a:sy n="135" d="100"/>
        </p:scale>
        <p:origin x="972" y="114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e Buck" userId="ff525816-c62e-44bc-bd02-765f90e5de21" providerId="ADAL" clId="{398CDE5D-9527-4205-851B-AF3E9CE14FA8}"/>
    <pc:docChg chg="undo custSel addSld delSld modSld sldOrd">
      <pc:chgData name="Nicole Buck" userId="ff525816-c62e-44bc-bd02-765f90e5de21" providerId="ADAL" clId="{398CDE5D-9527-4205-851B-AF3E9CE14FA8}" dt="2024-08-30T02:49:59.319" v="353" actId="20577"/>
      <pc:docMkLst>
        <pc:docMk/>
      </pc:docMkLst>
      <pc:sldChg chg="add del">
        <pc:chgData name="Nicole Buck" userId="ff525816-c62e-44bc-bd02-765f90e5de21" providerId="ADAL" clId="{398CDE5D-9527-4205-851B-AF3E9CE14FA8}" dt="2024-08-29T19:32:06.717" v="270" actId="47"/>
        <pc:sldMkLst>
          <pc:docMk/>
          <pc:sldMk cId="3743422204" sldId="370"/>
        </pc:sldMkLst>
      </pc:sldChg>
      <pc:sldChg chg="add del">
        <pc:chgData name="Nicole Buck" userId="ff525816-c62e-44bc-bd02-765f90e5de21" providerId="ADAL" clId="{398CDE5D-9527-4205-851B-AF3E9CE14FA8}" dt="2024-08-29T19:32:06.717" v="270" actId="47"/>
        <pc:sldMkLst>
          <pc:docMk/>
          <pc:sldMk cId="2023550455" sldId="371"/>
        </pc:sldMkLst>
      </pc:sldChg>
      <pc:sldChg chg="ord">
        <pc:chgData name="Nicole Buck" userId="ff525816-c62e-44bc-bd02-765f90e5de21" providerId="ADAL" clId="{398CDE5D-9527-4205-851B-AF3E9CE14FA8}" dt="2024-08-29T19:07:02.019" v="1"/>
        <pc:sldMkLst>
          <pc:docMk/>
          <pc:sldMk cId="1277455585" sldId="372"/>
        </pc:sldMkLst>
      </pc:sldChg>
      <pc:sldChg chg="add del">
        <pc:chgData name="Nicole Buck" userId="ff525816-c62e-44bc-bd02-765f90e5de21" providerId="ADAL" clId="{398CDE5D-9527-4205-851B-AF3E9CE14FA8}" dt="2024-08-29T19:32:06.717" v="270" actId="47"/>
        <pc:sldMkLst>
          <pc:docMk/>
          <pc:sldMk cId="3681490031" sldId="379"/>
        </pc:sldMkLst>
      </pc:sldChg>
      <pc:sldChg chg="add del">
        <pc:chgData name="Nicole Buck" userId="ff525816-c62e-44bc-bd02-765f90e5de21" providerId="ADAL" clId="{398CDE5D-9527-4205-851B-AF3E9CE14FA8}" dt="2024-08-29T19:32:06.717" v="270" actId="47"/>
        <pc:sldMkLst>
          <pc:docMk/>
          <pc:sldMk cId="884838099" sldId="380"/>
        </pc:sldMkLst>
      </pc:sldChg>
      <pc:sldChg chg="del">
        <pc:chgData name="Nicole Buck" userId="ff525816-c62e-44bc-bd02-765f90e5de21" providerId="ADAL" clId="{398CDE5D-9527-4205-851B-AF3E9CE14FA8}" dt="2024-08-30T02:44:18.126" v="349" actId="47"/>
        <pc:sldMkLst>
          <pc:docMk/>
          <pc:sldMk cId="3876814982" sldId="382"/>
        </pc:sldMkLst>
      </pc:sldChg>
      <pc:sldChg chg="add del">
        <pc:chgData name="Nicole Buck" userId="ff525816-c62e-44bc-bd02-765f90e5de21" providerId="ADAL" clId="{398CDE5D-9527-4205-851B-AF3E9CE14FA8}" dt="2024-08-29T19:32:06.717" v="270" actId="47"/>
        <pc:sldMkLst>
          <pc:docMk/>
          <pc:sldMk cId="1163361958" sldId="383"/>
        </pc:sldMkLst>
      </pc:sldChg>
      <pc:sldChg chg="add del">
        <pc:chgData name="Nicole Buck" userId="ff525816-c62e-44bc-bd02-765f90e5de21" providerId="ADAL" clId="{398CDE5D-9527-4205-851B-AF3E9CE14FA8}" dt="2024-08-29T19:32:06.717" v="270" actId="47"/>
        <pc:sldMkLst>
          <pc:docMk/>
          <pc:sldMk cId="2622259388" sldId="384"/>
        </pc:sldMkLst>
      </pc:sldChg>
      <pc:sldChg chg="add del">
        <pc:chgData name="Nicole Buck" userId="ff525816-c62e-44bc-bd02-765f90e5de21" providerId="ADAL" clId="{398CDE5D-9527-4205-851B-AF3E9CE14FA8}" dt="2024-08-29T19:32:06.717" v="270" actId="47"/>
        <pc:sldMkLst>
          <pc:docMk/>
          <pc:sldMk cId="1515488725" sldId="386"/>
        </pc:sldMkLst>
      </pc:sldChg>
      <pc:sldChg chg="add del">
        <pc:chgData name="Nicole Buck" userId="ff525816-c62e-44bc-bd02-765f90e5de21" providerId="ADAL" clId="{398CDE5D-9527-4205-851B-AF3E9CE14FA8}" dt="2024-08-29T19:32:06.717" v="270" actId="47"/>
        <pc:sldMkLst>
          <pc:docMk/>
          <pc:sldMk cId="963859102" sldId="387"/>
        </pc:sldMkLst>
      </pc:sldChg>
      <pc:sldChg chg="del">
        <pc:chgData name="Nicole Buck" userId="ff525816-c62e-44bc-bd02-765f90e5de21" providerId="ADAL" clId="{398CDE5D-9527-4205-851B-AF3E9CE14FA8}" dt="2024-08-30T02:44:20.739" v="350" actId="47"/>
        <pc:sldMkLst>
          <pc:docMk/>
          <pc:sldMk cId="3167938238" sldId="388"/>
        </pc:sldMkLst>
      </pc:sldChg>
      <pc:sldChg chg="add del">
        <pc:chgData name="Nicole Buck" userId="ff525816-c62e-44bc-bd02-765f90e5de21" providerId="ADAL" clId="{398CDE5D-9527-4205-851B-AF3E9CE14FA8}" dt="2024-08-29T19:32:06.717" v="270" actId="47"/>
        <pc:sldMkLst>
          <pc:docMk/>
          <pc:sldMk cId="3267952827" sldId="390"/>
        </pc:sldMkLst>
      </pc:sldChg>
      <pc:sldChg chg="add del">
        <pc:chgData name="Nicole Buck" userId="ff525816-c62e-44bc-bd02-765f90e5de21" providerId="ADAL" clId="{398CDE5D-9527-4205-851B-AF3E9CE14FA8}" dt="2024-08-29T19:32:06.717" v="270" actId="47"/>
        <pc:sldMkLst>
          <pc:docMk/>
          <pc:sldMk cId="2337159563" sldId="391"/>
        </pc:sldMkLst>
      </pc:sldChg>
      <pc:sldChg chg="add del">
        <pc:chgData name="Nicole Buck" userId="ff525816-c62e-44bc-bd02-765f90e5de21" providerId="ADAL" clId="{398CDE5D-9527-4205-851B-AF3E9CE14FA8}" dt="2024-08-29T19:32:06.717" v="270" actId="47"/>
        <pc:sldMkLst>
          <pc:docMk/>
          <pc:sldMk cId="700620931" sldId="392"/>
        </pc:sldMkLst>
      </pc:sldChg>
      <pc:sldChg chg="add del">
        <pc:chgData name="Nicole Buck" userId="ff525816-c62e-44bc-bd02-765f90e5de21" providerId="ADAL" clId="{398CDE5D-9527-4205-851B-AF3E9CE14FA8}" dt="2024-08-29T19:32:06.717" v="270" actId="47"/>
        <pc:sldMkLst>
          <pc:docMk/>
          <pc:sldMk cId="2671426944" sldId="394"/>
        </pc:sldMkLst>
      </pc:sldChg>
      <pc:sldChg chg="add del">
        <pc:chgData name="Nicole Buck" userId="ff525816-c62e-44bc-bd02-765f90e5de21" providerId="ADAL" clId="{398CDE5D-9527-4205-851B-AF3E9CE14FA8}" dt="2024-08-29T19:32:06.717" v="270" actId="47"/>
        <pc:sldMkLst>
          <pc:docMk/>
          <pc:sldMk cId="263003177" sldId="396"/>
        </pc:sldMkLst>
      </pc:sldChg>
      <pc:sldChg chg="add del">
        <pc:chgData name="Nicole Buck" userId="ff525816-c62e-44bc-bd02-765f90e5de21" providerId="ADAL" clId="{398CDE5D-9527-4205-851B-AF3E9CE14FA8}" dt="2024-08-29T19:32:06.717" v="270" actId="47"/>
        <pc:sldMkLst>
          <pc:docMk/>
          <pc:sldMk cId="3920420049" sldId="397"/>
        </pc:sldMkLst>
      </pc:sldChg>
      <pc:sldChg chg="add del">
        <pc:chgData name="Nicole Buck" userId="ff525816-c62e-44bc-bd02-765f90e5de21" providerId="ADAL" clId="{398CDE5D-9527-4205-851B-AF3E9CE14FA8}" dt="2024-08-29T19:32:06.717" v="270" actId="47"/>
        <pc:sldMkLst>
          <pc:docMk/>
          <pc:sldMk cId="3551144559" sldId="398"/>
        </pc:sldMkLst>
      </pc:sldChg>
      <pc:sldChg chg="add del">
        <pc:chgData name="Nicole Buck" userId="ff525816-c62e-44bc-bd02-765f90e5de21" providerId="ADAL" clId="{398CDE5D-9527-4205-851B-AF3E9CE14FA8}" dt="2024-08-29T19:32:06.717" v="270" actId="47"/>
        <pc:sldMkLst>
          <pc:docMk/>
          <pc:sldMk cId="563562075" sldId="399"/>
        </pc:sldMkLst>
      </pc:sldChg>
      <pc:sldChg chg="add del">
        <pc:chgData name="Nicole Buck" userId="ff525816-c62e-44bc-bd02-765f90e5de21" providerId="ADAL" clId="{398CDE5D-9527-4205-851B-AF3E9CE14FA8}" dt="2024-08-29T19:32:06.717" v="270" actId="47"/>
        <pc:sldMkLst>
          <pc:docMk/>
          <pc:sldMk cId="3319939786" sldId="400"/>
        </pc:sldMkLst>
      </pc:sldChg>
      <pc:sldChg chg="add del">
        <pc:chgData name="Nicole Buck" userId="ff525816-c62e-44bc-bd02-765f90e5de21" providerId="ADAL" clId="{398CDE5D-9527-4205-851B-AF3E9CE14FA8}" dt="2024-08-29T19:32:06.717" v="270" actId="47"/>
        <pc:sldMkLst>
          <pc:docMk/>
          <pc:sldMk cId="3200202522" sldId="401"/>
        </pc:sldMkLst>
      </pc:sldChg>
      <pc:sldChg chg="ord">
        <pc:chgData name="Nicole Buck" userId="ff525816-c62e-44bc-bd02-765f90e5de21" providerId="ADAL" clId="{398CDE5D-9527-4205-851B-AF3E9CE14FA8}" dt="2024-08-29T19:41:31.526" v="301"/>
        <pc:sldMkLst>
          <pc:docMk/>
          <pc:sldMk cId="671773728" sldId="404"/>
        </pc:sldMkLst>
      </pc:sldChg>
      <pc:sldChg chg="ord">
        <pc:chgData name="Nicole Buck" userId="ff525816-c62e-44bc-bd02-765f90e5de21" providerId="ADAL" clId="{398CDE5D-9527-4205-851B-AF3E9CE14FA8}" dt="2024-08-29T19:40:23.327" v="299"/>
        <pc:sldMkLst>
          <pc:docMk/>
          <pc:sldMk cId="2694828169" sldId="407"/>
        </pc:sldMkLst>
      </pc:sldChg>
      <pc:sldChg chg="add del">
        <pc:chgData name="Nicole Buck" userId="ff525816-c62e-44bc-bd02-765f90e5de21" providerId="ADAL" clId="{398CDE5D-9527-4205-851B-AF3E9CE14FA8}" dt="2024-08-29T19:32:06.717" v="270" actId="47"/>
        <pc:sldMkLst>
          <pc:docMk/>
          <pc:sldMk cId="3169123470" sldId="410"/>
        </pc:sldMkLst>
      </pc:sldChg>
      <pc:sldChg chg="addSp modSp mod">
        <pc:chgData name="Nicole Buck" userId="ff525816-c62e-44bc-bd02-765f90e5de21" providerId="ADAL" clId="{398CDE5D-9527-4205-851B-AF3E9CE14FA8}" dt="2024-08-29T19:39:26.574" v="297" actId="14100"/>
        <pc:sldMkLst>
          <pc:docMk/>
          <pc:sldMk cId="2282514368" sldId="411"/>
        </pc:sldMkLst>
        <pc:picChg chg="mod">
          <ac:chgData name="Nicole Buck" userId="ff525816-c62e-44bc-bd02-765f90e5de21" providerId="ADAL" clId="{398CDE5D-9527-4205-851B-AF3E9CE14FA8}" dt="2024-08-29T19:39:18.871" v="296" actId="1076"/>
          <ac:picMkLst>
            <pc:docMk/>
            <pc:sldMk cId="2282514368" sldId="411"/>
            <ac:picMk id="5" creationId="{FD34A812-9C41-D334-34C0-C6B786642057}"/>
          </ac:picMkLst>
        </pc:picChg>
        <pc:picChg chg="add mod">
          <ac:chgData name="Nicole Buck" userId="ff525816-c62e-44bc-bd02-765f90e5de21" providerId="ADAL" clId="{398CDE5D-9527-4205-851B-AF3E9CE14FA8}" dt="2024-08-29T19:39:26.574" v="297" actId="14100"/>
          <ac:picMkLst>
            <pc:docMk/>
            <pc:sldMk cId="2282514368" sldId="411"/>
            <ac:picMk id="6" creationId="{7833C052-74F6-4EFA-5144-CB83FA342CE1}"/>
          </ac:picMkLst>
        </pc:picChg>
      </pc:sldChg>
      <pc:sldChg chg="addSp modSp mod">
        <pc:chgData name="Nicole Buck" userId="ff525816-c62e-44bc-bd02-765f90e5de21" providerId="ADAL" clId="{398CDE5D-9527-4205-851B-AF3E9CE14FA8}" dt="2024-08-30T02:49:59.319" v="353" actId="20577"/>
        <pc:sldMkLst>
          <pc:docMk/>
          <pc:sldMk cId="1363085643" sldId="413"/>
        </pc:sldMkLst>
        <pc:spChg chg="add mod">
          <ac:chgData name="Nicole Buck" userId="ff525816-c62e-44bc-bd02-765f90e5de21" providerId="ADAL" clId="{398CDE5D-9527-4205-851B-AF3E9CE14FA8}" dt="2024-08-29T19:28:34.252" v="267" actId="1076"/>
          <ac:spMkLst>
            <pc:docMk/>
            <pc:sldMk cId="1363085643" sldId="413"/>
            <ac:spMk id="3" creationId="{940E1219-E63E-7198-639E-158185809148}"/>
          </ac:spMkLst>
        </pc:spChg>
        <pc:spChg chg="add mod">
          <ac:chgData name="Nicole Buck" userId="ff525816-c62e-44bc-bd02-765f90e5de21" providerId="ADAL" clId="{398CDE5D-9527-4205-851B-AF3E9CE14FA8}" dt="2024-08-29T19:28:48.416" v="269" actId="1076"/>
          <ac:spMkLst>
            <pc:docMk/>
            <pc:sldMk cId="1363085643" sldId="413"/>
            <ac:spMk id="4" creationId="{AC3C0CE2-8D7A-006D-1DA4-8E3D3E3AE9D6}"/>
          </ac:spMkLst>
        </pc:spChg>
        <pc:spChg chg="mod">
          <ac:chgData name="Nicole Buck" userId="ff525816-c62e-44bc-bd02-765f90e5de21" providerId="ADAL" clId="{398CDE5D-9527-4205-851B-AF3E9CE14FA8}" dt="2024-08-29T19:26:28.176" v="252" actId="14100"/>
          <ac:spMkLst>
            <pc:docMk/>
            <pc:sldMk cId="1363085643" sldId="413"/>
            <ac:spMk id="7" creationId="{A4BC0C08-8498-5705-D513-14D8F944FBAB}"/>
          </ac:spMkLst>
        </pc:spChg>
        <pc:spChg chg="mod">
          <ac:chgData name="Nicole Buck" userId="ff525816-c62e-44bc-bd02-765f90e5de21" providerId="ADAL" clId="{398CDE5D-9527-4205-851B-AF3E9CE14FA8}" dt="2024-08-30T02:49:59.319" v="353" actId="20577"/>
          <ac:spMkLst>
            <pc:docMk/>
            <pc:sldMk cId="1363085643" sldId="413"/>
            <ac:spMk id="10" creationId="{3B6DCAAC-0CB1-158E-80DA-B13D3BACD493}"/>
          </ac:spMkLst>
        </pc:spChg>
        <pc:picChg chg="mod">
          <ac:chgData name="Nicole Buck" userId="ff525816-c62e-44bc-bd02-765f90e5de21" providerId="ADAL" clId="{398CDE5D-9527-4205-851B-AF3E9CE14FA8}" dt="2024-08-29T19:28:15.063" v="262" actId="1076"/>
          <ac:picMkLst>
            <pc:docMk/>
            <pc:sldMk cId="1363085643" sldId="413"/>
            <ac:picMk id="2" creationId="{49814640-1134-3123-0E29-1561A0D39D93}"/>
          </ac:picMkLst>
        </pc:picChg>
        <pc:picChg chg="mod ord">
          <ac:chgData name="Nicole Buck" userId="ff525816-c62e-44bc-bd02-765f90e5de21" providerId="ADAL" clId="{398CDE5D-9527-4205-851B-AF3E9CE14FA8}" dt="2024-08-29T19:26:33.740" v="253" actId="167"/>
          <ac:picMkLst>
            <pc:docMk/>
            <pc:sldMk cId="1363085643" sldId="413"/>
            <ac:picMk id="18" creationId="{5BFDA1E1-7991-9251-DF47-925B982E1644}"/>
          </ac:picMkLst>
        </pc:picChg>
      </pc:sldChg>
      <pc:sldChg chg="add del">
        <pc:chgData name="Nicole Buck" userId="ff525816-c62e-44bc-bd02-765f90e5de21" providerId="ADAL" clId="{398CDE5D-9527-4205-851B-AF3E9CE14FA8}" dt="2024-08-29T19:32:06.717" v="270" actId="47"/>
        <pc:sldMkLst>
          <pc:docMk/>
          <pc:sldMk cId="2641849372" sldId="414"/>
        </pc:sldMkLst>
      </pc:sldChg>
      <pc:sldChg chg="add del">
        <pc:chgData name="Nicole Buck" userId="ff525816-c62e-44bc-bd02-765f90e5de21" providerId="ADAL" clId="{398CDE5D-9527-4205-851B-AF3E9CE14FA8}" dt="2024-08-29T19:32:06.717" v="270" actId="47"/>
        <pc:sldMkLst>
          <pc:docMk/>
          <pc:sldMk cId="2953628839" sldId="415"/>
        </pc:sldMkLst>
      </pc:sldChg>
      <pc:sldChg chg="add del">
        <pc:chgData name="Nicole Buck" userId="ff525816-c62e-44bc-bd02-765f90e5de21" providerId="ADAL" clId="{398CDE5D-9527-4205-851B-AF3E9CE14FA8}" dt="2024-08-29T19:32:06.717" v="270" actId="47"/>
        <pc:sldMkLst>
          <pc:docMk/>
          <pc:sldMk cId="66072459" sldId="417"/>
        </pc:sldMkLst>
      </pc:sldChg>
      <pc:sldChg chg="addSp delSp modSp mod ord">
        <pc:chgData name="Nicole Buck" userId="ff525816-c62e-44bc-bd02-765f90e5de21" providerId="ADAL" clId="{398CDE5D-9527-4205-851B-AF3E9CE14FA8}" dt="2024-08-29T22:39:52.430" v="348"/>
        <pc:sldMkLst>
          <pc:docMk/>
          <pc:sldMk cId="247012149" sldId="419"/>
        </pc:sldMkLst>
        <pc:picChg chg="add mod">
          <ac:chgData name="Nicole Buck" userId="ff525816-c62e-44bc-bd02-765f90e5de21" providerId="ADAL" clId="{398CDE5D-9527-4205-851B-AF3E9CE14FA8}" dt="2024-08-29T19:37:00.784" v="285" actId="14100"/>
          <ac:picMkLst>
            <pc:docMk/>
            <pc:sldMk cId="247012149" sldId="419"/>
            <ac:picMk id="4" creationId="{4585C035-3949-337C-4F51-975011C0015E}"/>
          </ac:picMkLst>
        </pc:picChg>
        <pc:picChg chg="add mod">
          <ac:chgData name="Nicole Buck" userId="ff525816-c62e-44bc-bd02-765f90e5de21" providerId="ADAL" clId="{398CDE5D-9527-4205-851B-AF3E9CE14FA8}" dt="2024-08-29T19:37:06.776" v="287" actId="1076"/>
          <ac:picMkLst>
            <pc:docMk/>
            <pc:sldMk cId="247012149" sldId="419"/>
            <ac:picMk id="6" creationId="{A6893221-8F95-3F14-9698-B39E31E34CFF}"/>
          </ac:picMkLst>
        </pc:picChg>
        <pc:picChg chg="add mod">
          <ac:chgData name="Nicole Buck" userId="ff525816-c62e-44bc-bd02-765f90e5de21" providerId="ADAL" clId="{398CDE5D-9527-4205-851B-AF3E9CE14FA8}" dt="2024-08-29T19:37:04.921" v="286" actId="1076"/>
          <ac:picMkLst>
            <pc:docMk/>
            <pc:sldMk cId="247012149" sldId="419"/>
            <ac:picMk id="10" creationId="{BD86FAA2-D18E-D068-9D32-0A87962B9A5D}"/>
          </ac:picMkLst>
        </pc:picChg>
        <pc:picChg chg="add mod">
          <ac:chgData name="Nicole Buck" userId="ff525816-c62e-44bc-bd02-765f90e5de21" providerId="ADAL" clId="{398CDE5D-9527-4205-851B-AF3E9CE14FA8}" dt="2024-08-29T19:36:53.216" v="283" actId="1076"/>
          <ac:picMkLst>
            <pc:docMk/>
            <pc:sldMk cId="247012149" sldId="419"/>
            <ac:picMk id="1026" creationId="{3A28284D-18E8-71D7-0C14-E1AD817D66E3}"/>
          </ac:picMkLst>
        </pc:picChg>
        <pc:picChg chg="add del">
          <ac:chgData name="Nicole Buck" userId="ff525816-c62e-44bc-bd02-765f90e5de21" providerId="ADAL" clId="{398CDE5D-9527-4205-851B-AF3E9CE14FA8}" dt="2024-08-29T19:37:54.073" v="289" actId="478"/>
          <ac:picMkLst>
            <pc:docMk/>
            <pc:sldMk cId="247012149" sldId="419"/>
            <ac:picMk id="1028" creationId="{06856EC8-83ED-30E3-0866-04636AB3CA20}"/>
          </ac:picMkLst>
        </pc:picChg>
      </pc:sldChg>
      <pc:sldChg chg="new del">
        <pc:chgData name="Nicole Buck" userId="ff525816-c62e-44bc-bd02-765f90e5de21" providerId="ADAL" clId="{398CDE5D-9527-4205-851B-AF3E9CE14FA8}" dt="2024-08-29T19:17:37.564" v="4" actId="680"/>
        <pc:sldMkLst>
          <pc:docMk/>
          <pc:sldMk cId="2525199578" sldId="425"/>
        </pc:sldMkLst>
      </pc:sldChg>
      <pc:sldChg chg="addSp modSp new mod">
        <pc:chgData name="Nicole Buck" userId="ff525816-c62e-44bc-bd02-765f90e5de21" providerId="ADAL" clId="{398CDE5D-9527-4205-851B-AF3E9CE14FA8}" dt="2024-08-30T02:44:46.202" v="352" actId="20577"/>
        <pc:sldMkLst>
          <pc:docMk/>
          <pc:sldMk cId="3380538113" sldId="425"/>
        </pc:sldMkLst>
        <pc:spChg chg="add mod">
          <ac:chgData name="Nicole Buck" userId="ff525816-c62e-44bc-bd02-765f90e5de21" providerId="ADAL" clId="{398CDE5D-9527-4205-851B-AF3E9CE14FA8}" dt="2024-08-29T19:20:06.795" v="19" actId="1076"/>
          <ac:spMkLst>
            <pc:docMk/>
            <pc:sldMk cId="3380538113" sldId="425"/>
            <ac:spMk id="3" creationId="{79A11E9D-FA30-B904-8D21-0C22C1453865}"/>
          </ac:spMkLst>
        </pc:spChg>
        <pc:spChg chg="add mod">
          <ac:chgData name="Nicole Buck" userId="ff525816-c62e-44bc-bd02-765f90e5de21" providerId="ADAL" clId="{398CDE5D-9527-4205-851B-AF3E9CE14FA8}" dt="2024-08-30T02:44:46.202" v="352" actId="20577"/>
          <ac:spMkLst>
            <pc:docMk/>
            <pc:sldMk cId="3380538113" sldId="425"/>
            <ac:spMk id="4" creationId="{5EF242A2-3C81-0CEE-F00B-74470BD8B421}"/>
          </ac:spMkLst>
        </pc:spChg>
        <pc:spChg chg="add mod">
          <ac:chgData name="Nicole Buck" userId="ff525816-c62e-44bc-bd02-765f90e5de21" providerId="ADAL" clId="{398CDE5D-9527-4205-851B-AF3E9CE14FA8}" dt="2024-08-29T19:20:14.159" v="26" actId="20577"/>
          <ac:spMkLst>
            <pc:docMk/>
            <pc:sldMk cId="3380538113" sldId="425"/>
            <ac:spMk id="5" creationId="{E8F05628-F2C9-3DC8-9CD7-7FE745D41FFE}"/>
          </ac:spMkLst>
        </pc:spChg>
        <pc:spChg chg="add mod ord">
          <ac:chgData name="Nicole Buck" userId="ff525816-c62e-44bc-bd02-765f90e5de21" providerId="ADAL" clId="{398CDE5D-9527-4205-851B-AF3E9CE14FA8}" dt="2024-08-29T19:19:56.687" v="17" actId="170"/>
          <ac:spMkLst>
            <pc:docMk/>
            <pc:sldMk cId="3380538113" sldId="425"/>
            <ac:spMk id="6" creationId="{0942CE3D-3920-DAD1-1A79-60AC2BCB45D7}"/>
          </ac:spMkLst>
        </pc:spChg>
        <pc:picChg chg="add mod">
          <ac:chgData name="Nicole Buck" userId="ff525816-c62e-44bc-bd02-765f90e5de21" providerId="ADAL" clId="{398CDE5D-9527-4205-851B-AF3E9CE14FA8}" dt="2024-08-29T19:18:07.262" v="7"/>
          <ac:picMkLst>
            <pc:docMk/>
            <pc:sldMk cId="3380538113" sldId="425"/>
            <ac:picMk id="2" creationId="{147122A1-FFB9-C6CB-4796-1FEA6ACF71B9}"/>
          </ac:picMkLst>
        </pc:picChg>
        <pc:picChg chg="add mod">
          <ac:chgData name="Nicole Buck" userId="ff525816-c62e-44bc-bd02-765f90e5de21" providerId="ADAL" clId="{398CDE5D-9527-4205-851B-AF3E9CE14FA8}" dt="2024-08-29T19:19:37.290" v="14"/>
          <ac:picMkLst>
            <pc:docMk/>
            <pc:sldMk cId="3380538113" sldId="425"/>
            <ac:picMk id="7" creationId="{0CD87B5F-FE91-B4DC-85E7-CB08DA7E3F0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5541515-7F11-453A-97AC-83BDCDD4FABD}" type="datetimeFigureOut">
              <a:rPr lang="en-US"/>
              <a:pPr>
                <a:defRPr/>
              </a:pPr>
              <a:t>8/29/2024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07149A5-8D8B-4454-B21B-519D820E4A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1294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7149A5-8D8B-4454-B21B-519D820E4A9C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7806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7149A5-8D8B-4454-B21B-519D820E4A9C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230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7149A5-8D8B-4454-B21B-519D820E4A9C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9817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7149A5-8D8B-4454-B21B-519D820E4A9C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2950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7149A5-8D8B-4454-B21B-519D820E4A9C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0563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7149A5-8D8B-4454-B21B-519D820E4A9C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1925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7149A5-8D8B-4454-B21B-519D820E4A9C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5034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7149A5-8D8B-4454-B21B-519D820E4A9C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7489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7149A5-8D8B-4454-B21B-519D820E4A9C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7005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7149A5-8D8B-4454-B21B-519D820E4A9C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8421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7149A5-8D8B-4454-B21B-519D820E4A9C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795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7149A5-8D8B-4454-B21B-519D820E4A9C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0551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7149A5-8D8B-4454-B21B-519D820E4A9C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225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7149A5-8D8B-4454-B21B-519D820E4A9C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277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7149A5-8D8B-4454-B21B-519D820E4A9C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3160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7149A5-8D8B-4454-B21B-519D820E4A9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1634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7149A5-8D8B-4454-B21B-519D820E4A9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3111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7149A5-8D8B-4454-B21B-519D820E4A9C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0220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7149A5-8D8B-4454-B21B-519D820E4A9C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6414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7149A5-8D8B-4454-B21B-519D820E4A9C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854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F93B61-0F9B-4A57-9817-DDAA54D19140}" type="datetime1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2013 MOVING TOGETHER CONFERENCE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145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438FE8-1539-46D4-9443-0EAA3EA4F9C0}" type="datetime1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2013 MOVING TOGETHER CONFERENCE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E5099D-3C1E-47C5-A3C3-25B7BB93715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696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63829B-38CA-4BA8-9D95-365D9E843520}" type="datetime1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2013 MOVING TOGETHER CONFERENCE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A32F9B-3CCB-43C3-90D0-6301779ED54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850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B56B79-0A74-44BC-B4A0-A42B6A8EE84D}" type="datetime1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2013 MOVING TOGETHER CONFERENCE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8F30DC-F4EC-48CA-ACD7-53E82A97DCA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219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7FAB00-CB02-4115-81AD-2A941461498E}" type="datetime1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2013 MOVING TOGETHER CONFERENCE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23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C771F0-CBC9-4E50-B450-64811DB17E1C}" type="datetime1">
              <a:rPr lang="en-US" smtClean="0"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2013 MOVING TOGETHER CONFERENCE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700A63-D05F-4BF2-BBBB-8C649A82242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29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BE0AB9-F5D6-472E-9403-C527EB721761}" type="datetime1">
              <a:rPr lang="en-US" smtClean="0"/>
              <a:t>8/29/2024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2013 MOVING TOGETHER CONFERENCE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4773-A2B5-4646-95BE-003A69DD1A0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223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18D2DE-CA74-4040-9858-FD1F8A957F87}" type="datetime1">
              <a:rPr lang="en-US" smtClean="0"/>
              <a:t>8/29/2024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2013 MOVING TOGETHER CONFERENCE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79A469-9A19-461F-A6DE-CD7A42064DC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348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0FDEFB-340A-4A57-8B6B-A512C356FD59}" type="datetime1">
              <a:rPr lang="en-US" smtClean="0"/>
              <a:t>8/29/2024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2013 MOVING TOGETHER CONFERENCE</a:t>
            </a:r>
          </a:p>
        </p:txBody>
      </p:sp>
    </p:spTree>
    <p:extLst>
      <p:ext uri="{BB962C8B-B14F-4D97-AF65-F5344CB8AC3E}">
        <p14:creationId xmlns:p14="http://schemas.microsoft.com/office/powerpoint/2010/main" val="10899119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ACF409-8474-4C7B-A34F-E61046E9CC93}" type="datetime1">
              <a:rPr lang="en-US" smtClean="0"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2013 MOVING TOGETHER CONFERENCE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D2ED1C-6C20-484B-AAEE-2ED2543D5B5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896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6E452F-5371-4347-BB89-EE2D6F440F43}" type="datetime1">
              <a:rPr lang="en-US" smtClean="0"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F070EB-F3FD-4241-853D-71A8F35FA05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913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79D1D4E-3ECE-45AC-A060-C9CB19FA9C79}" type="datetime1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2013 MOVING TOGETHER CONFERENCE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B9FD3E2-5689-42D6-AB48-F300DDA5A42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540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95" r:id="rId1"/>
    <p:sldLayoutId id="2147484796" r:id="rId2"/>
    <p:sldLayoutId id="2147484797" r:id="rId3"/>
    <p:sldLayoutId id="2147484798" r:id="rId4"/>
    <p:sldLayoutId id="2147484799" r:id="rId5"/>
    <p:sldLayoutId id="2147484800" r:id="rId6"/>
    <p:sldLayoutId id="2147484801" r:id="rId7"/>
    <p:sldLayoutId id="2147484802" r:id="rId8"/>
    <p:sldLayoutId id="2147484803" r:id="rId9"/>
    <p:sldLayoutId id="2147484804" r:id="rId10"/>
    <p:sldLayoutId id="2147484805" r:id="rId11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6.png"/><Relationship Id="rId4" Type="http://schemas.openxmlformats.org/officeDocument/2006/relationships/image" Target="../media/image4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1.pn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14C78B5-EC6B-4A39-8860-70510086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5BBE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rocky shore of a river&#10;&#10;Description automatically generated">
            <a:extLst>
              <a:ext uri="{FF2B5EF4-FFF2-40B4-BE49-F238E27FC236}">
                <a16:creationId xmlns:a16="http://schemas.microsoft.com/office/drawing/2014/main" id="{D50FEE92-1660-7C95-AA63-1BC10C86C5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4" r="3659" b="-2"/>
          <a:stretch/>
        </p:blipFill>
        <p:spPr>
          <a:xfrm>
            <a:off x="20" y="10"/>
            <a:ext cx="3000355" cy="2928659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</p:spPr>
      </p:pic>
      <p:pic>
        <p:nvPicPr>
          <p:cNvPr id="10" name="Picture 9" descr="A white pole in the middle of a rocky area&#10;&#10;Description automatically generated">
            <a:extLst>
              <a:ext uri="{FF2B5EF4-FFF2-40B4-BE49-F238E27FC236}">
                <a16:creationId xmlns:a16="http://schemas.microsoft.com/office/drawing/2014/main" id="{80D01ADF-1AF1-A255-B910-0FD21FFEB5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6" t="15203" r="22111" b="7543"/>
          <a:stretch/>
        </p:blipFill>
        <p:spPr>
          <a:xfrm>
            <a:off x="3143251" y="10"/>
            <a:ext cx="2857499" cy="2928658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</p:spPr>
      </p:pic>
      <p:pic>
        <p:nvPicPr>
          <p:cNvPr id="6" name="Content Placeholder 5" descr="A rocky river bed with trees and plants&#10;&#10;Description automatically generated">
            <a:extLst>
              <a:ext uri="{FF2B5EF4-FFF2-40B4-BE49-F238E27FC236}">
                <a16:creationId xmlns:a16="http://schemas.microsoft.com/office/drawing/2014/main" id="{48E7F938-92CB-20E8-C9F1-5EF64CBCC9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3" t="10316" r="22906" b="1521"/>
          <a:stretch/>
        </p:blipFill>
        <p:spPr>
          <a:xfrm>
            <a:off x="6143625" y="10"/>
            <a:ext cx="3000375" cy="3006296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50943B0-FDF7-4C2C-B784-9208C945A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646744"/>
            <a:ext cx="9144000" cy="567876"/>
            <a:chOff x="0" y="2959818"/>
            <a:chExt cx="12192000" cy="757168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4021FAB-FA86-49DE-8FC9-585A1729B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58B526-A432-4EB5-AA70-2BB897257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9E4E2BD6-C6D2-8841-8F9A-77BFADF66EF8}"/>
              </a:ext>
            </a:extLst>
          </p:cNvPr>
          <p:cNvSpPr txBox="1">
            <a:spLocks/>
          </p:cNvSpPr>
          <p:nvPr/>
        </p:nvSpPr>
        <p:spPr>
          <a:xfrm>
            <a:off x="523875" y="3135759"/>
            <a:ext cx="8096250" cy="567876"/>
          </a:xfrm>
          <a:prstGeom prst="rect">
            <a:avLst/>
          </a:prstGeom>
        </p:spPr>
        <p:txBody>
          <a:bodyPr/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000" dirty="0">
                <a:solidFill>
                  <a:schemeClr val="bg1"/>
                </a:solidFill>
                <a:latin typeface="Acumin Pro ExtraCondensed Black" panose="020B0908020202020204" pitchFamily="34" charset="0"/>
                <a:ea typeface="Aptos" panose="020B0004020202020204" pitchFamily="34" charset="0"/>
              </a:rPr>
              <a:t>CLIMATE CHANGE ALTERING GEOMORPHIC PROCESSES IN NEW ENGLAND</a:t>
            </a:r>
            <a:endParaRPr lang="en-US" sz="3000" dirty="0">
              <a:solidFill>
                <a:schemeClr val="bg1"/>
              </a:solidFill>
              <a:latin typeface="Acumin Pro ExtraCondensed Black" panose="020B0908020202020204" pitchFamily="34" charset="0"/>
            </a:endParaRPr>
          </a:p>
        </p:txBody>
      </p:sp>
      <p:pic>
        <p:nvPicPr>
          <p:cNvPr id="12" name="Picture 11" descr="A black and white sign with white letters&#10;&#10;Description automatically generated">
            <a:extLst>
              <a:ext uri="{FF2B5EF4-FFF2-40B4-BE49-F238E27FC236}">
                <a16:creationId xmlns:a16="http://schemas.microsoft.com/office/drawing/2014/main" id="{62E3EDE0-092A-FE98-2CD7-88E16E8120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586038"/>
            <a:ext cx="2264771" cy="37179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06603CF-6625-3F59-B429-52A1DC395D82}"/>
              </a:ext>
            </a:extLst>
          </p:cNvPr>
          <p:cNvSpPr txBox="1">
            <a:spLocks/>
          </p:cNvSpPr>
          <p:nvPr/>
        </p:nvSpPr>
        <p:spPr>
          <a:xfrm>
            <a:off x="523875" y="4018162"/>
            <a:ext cx="8096250" cy="567876"/>
          </a:xfrm>
          <a:prstGeom prst="rect">
            <a:avLst/>
          </a:prstGeom>
        </p:spPr>
        <p:txBody>
          <a:bodyPr/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000" dirty="0">
                <a:solidFill>
                  <a:schemeClr val="bg1"/>
                </a:solidFill>
                <a:latin typeface="Acumin Pro ExtraCondensed ExtLt" panose="020B0308020202020204" pitchFamily="34" charset="0"/>
              </a:rPr>
              <a:t>National Hydraulic Engineering Conference</a:t>
            </a:r>
          </a:p>
        </p:txBody>
      </p:sp>
    </p:spTree>
    <p:extLst>
      <p:ext uri="{BB962C8B-B14F-4D97-AF65-F5344CB8AC3E}">
        <p14:creationId xmlns:p14="http://schemas.microsoft.com/office/powerpoint/2010/main" val="3257360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B36A4BAE-7EDB-2557-6E8A-F0576010BE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9" y="1076"/>
            <a:ext cx="9144237" cy="514242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D7310DC-2030-B665-424E-012974B46A55}"/>
              </a:ext>
            </a:extLst>
          </p:cNvPr>
          <p:cNvSpPr/>
          <p:nvPr/>
        </p:nvSpPr>
        <p:spPr>
          <a:xfrm>
            <a:off x="2918999" y="1891748"/>
            <a:ext cx="1020002" cy="510001"/>
          </a:xfrm>
          <a:prstGeom prst="ellipse">
            <a:avLst/>
          </a:prstGeom>
          <a:noFill/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2FBC2C2-0637-299E-F7BB-BFDFEE9D5C93}"/>
              </a:ext>
            </a:extLst>
          </p:cNvPr>
          <p:cNvSpPr/>
          <p:nvPr/>
        </p:nvSpPr>
        <p:spPr>
          <a:xfrm>
            <a:off x="2743200" y="2952750"/>
            <a:ext cx="1020003" cy="680002"/>
          </a:xfrm>
          <a:prstGeom prst="ellipse">
            <a:avLst/>
          </a:prstGeom>
          <a:noFill/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ADEB54C-C9F2-A0E9-C49C-F606C8D0A1D0}"/>
              </a:ext>
            </a:extLst>
          </p:cNvPr>
          <p:cNvSpPr/>
          <p:nvPr/>
        </p:nvSpPr>
        <p:spPr>
          <a:xfrm>
            <a:off x="914400" y="1733550"/>
            <a:ext cx="1020003" cy="680002"/>
          </a:xfrm>
          <a:prstGeom prst="ellipse">
            <a:avLst/>
          </a:prstGeom>
          <a:noFill/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493624A-3C08-B3EA-B8A7-99757EABC474}"/>
              </a:ext>
            </a:extLst>
          </p:cNvPr>
          <p:cNvSpPr/>
          <p:nvPr/>
        </p:nvSpPr>
        <p:spPr>
          <a:xfrm>
            <a:off x="4595051" y="1806747"/>
            <a:ext cx="1020003" cy="680002"/>
          </a:xfrm>
          <a:prstGeom prst="ellipse">
            <a:avLst/>
          </a:prstGeom>
          <a:noFill/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B4AB79A-75E9-40ED-51DB-65992A640833}"/>
              </a:ext>
            </a:extLst>
          </p:cNvPr>
          <p:cNvSpPr/>
          <p:nvPr/>
        </p:nvSpPr>
        <p:spPr>
          <a:xfrm>
            <a:off x="6271104" y="1795870"/>
            <a:ext cx="1020003" cy="680002"/>
          </a:xfrm>
          <a:prstGeom prst="ellipse">
            <a:avLst/>
          </a:prstGeom>
          <a:noFill/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94949A-6A29-2AE6-0000-F39F3C8DF973}"/>
              </a:ext>
            </a:extLst>
          </p:cNvPr>
          <p:cNvSpPr/>
          <p:nvPr/>
        </p:nvSpPr>
        <p:spPr>
          <a:xfrm>
            <a:off x="-18209" y="-5476"/>
            <a:ext cx="9162207" cy="596026"/>
          </a:xfrm>
          <a:prstGeom prst="rect">
            <a:avLst/>
          </a:prstGeom>
          <a:solidFill>
            <a:srgbClr val="005BBE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0"/>
              </a:spcAft>
            </a:pPr>
            <a:r>
              <a:rPr lang="en-US" sz="2400" b="1" dirty="0">
                <a:solidFill>
                  <a:schemeClr val="bg1">
                    <a:lumMod val="95000"/>
                  </a:schemeClr>
                </a:solidFill>
              </a:rPr>
              <a:t>CHANNEL AGGRADATION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6011E5-E59C-EE65-295A-4E842023C424}"/>
              </a:ext>
            </a:extLst>
          </p:cNvPr>
          <p:cNvSpPr/>
          <p:nvPr/>
        </p:nvSpPr>
        <p:spPr>
          <a:xfrm>
            <a:off x="-2" y="4781549"/>
            <a:ext cx="9144001" cy="361949"/>
          </a:xfrm>
          <a:prstGeom prst="rect">
            <a:avLst/>
          </a:prstGeom>
          <a:solidFill>
            <a:srgbClr val="005BB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 b="1" dirty="0">
              <a:cs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B3F79E-3EA4-A49F-07B7-42F1F7A3FD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6650" y="4857925"/>
            <a:ext cx="1200150" cy="19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90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152978-021C-FAA0-DFB2-FBCF3DC14754}"/>
              </a:ext>
            </a:extLst>
          </p:cNvPr>
          <p:cNvSpPr/>
          <p:nvPr/>
        </p:nvSpPr>
        <p:spPr>
          <a:xfrm>
            <a:off x="-13380" y="-5478"/>
            <a:ext cx="9157379" cy="596030"/>
          </a:xfrm>
          <a:prstGeom prst="rect">
            <a:avLst/>
          </a:prstGeom>
          <a:solidFill>
            <a:srgbClr val="005BB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>
                <a:cs typeface="Arial"/>
              </a:rPr>
              <a:t>ALLUVIAL FAN GEOMORPHOLOGY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C24A7E-2040-65B4-FBA4-3DC2D7299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0" y="708570"/>
            <a:ext cx="3203622" cy="212968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758BA88-88BB-3CE1-27B8-0A0248334FFF}"/>
              </a:ext>
            </a:extLst>
          </p:cNvPr>
          <p:cNvSpPr/>
          <p:nvPr/>
        </p:nvSpPr>
        <p:spPr>
          <a:xfrm>
            <a:off x="-2" y="4781549"/>
            <a:ext cx="9144001" cy="361949"/>
          </a:xfrm>
          <a:prstGeom prst="rect">
            <a:avLst/>
          </a:prstGeom>
          <a:solidFill>
            <a:srgbClr val="005BB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 b="1" dirty="0"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B2A77D-3F82-B457-1972-CA94C160BC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6650" y="4857925"/>
            <a:ext cx="1200150" cy="1970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26B075-1482-4C32-2B65-5BECF94A6F3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8357" y="1003116"/>
            <a:ext cx="2798939" cy="2850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16BCE6-5EC4-55E5-B836-DD3294310EA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5542" y="1003116"/>
            <a:ext cx="2761456" cy="28484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DC50A5-B2F8-E0D6-9356-807DE00BD156}"/>
              </a:ext>
            </a:extLst>
          </p:cNvPr>
          <p:cNvSpPr txBox="1"/>
          <p:nvPr/>
        </p:nvSpPr>
        <p:spPr>
          <a:xfrm>
            <a:off x="6376497" y="1163854"/>
            <a:ext cx="1250855" cy="341632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+mj-lt"/>
              </a:rPr>
              <a:t>Alluvial Fan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6F314D-C230-97BF-3C29-9C0833742168}"/>
              </a:ext>
            </a:extLst>
          </p:cNvPr>
          <p:cNvSpPr txBox="1"/>
          <p:nvPr/>
        </p:nvSpPr>
        <p:spPr>
          <a:xfrm>
            <a:off x="7927889" y="3583823"/>
            <a:ext cx="1059867" cy="590931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+mj-lt"/>
              </a:rPr>
              <a:t>Steep Stream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C1F28F-8ED7-447E-AA5E-E775C45B16D0}"/>
              </a:ext>
            </a:extLst>
          </p:cNvPr>
          <p:cNvSpPr txBox="1"/>
          <p:nvPr/>
        </p:nvSpPr>
        <p:spPr>
          <a:xfrm>
            <a:off x="609600" y="2753026"/>
            <a:ext cx="27989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Mountain Sediment is Transported Down Steep Streams and Deposited when the Stream Flattens 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Streams Become Clogged with Sediment and Shift Location</a:t>
            </a:r>
          </a:p>
        </p:txBody>
      </p:sp>
    </p:spTree>
    <p:extLst>
      <p:ext uri="{BB962C8B-B14F-4D97-AF65-F5344CB8AC3E}">
        <p14:creationId xmlns:p14="http://schemas.microsoft.com/office/powerpoint/2010/main" val="261961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C1F28F-8ED7-447E-AA5E-E775C45B16D0}"/>
              </a:ext>
            </a:extLst>
          </p:cNvPr>
          <p:cNvSpPr txBox="1"/>
          <p:nvPr/>
        </p:nvSpPr>
        <p:spPr>
          <a:xfrm>
            <a:off x="2214639" y="3260940"/>
            <a:ext cx="47339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Bourn Brook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Two Active Alluvial Fans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Eastern Fan is Visible with Bourn Brook Frequently Changing where it Joins Bromley Brook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C2962D-A64A-650C-9532-F91F09EED7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6" r="6289"/>
          <a:stretch/>
        </p:blipFill>
        <p:spPr>
          <a:xfrm>
            <a:off x="4581601" y="621354"/>
            <a:ext cx="4581602" cy="228029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D787A30-00B8-3803-7E9A-44B8692C04A2}"/>
              </a:ext>
            </a:extLst>
          </p:cNvPr>
          <p:cNvGrpSpPr/>
          <p:nvPr/>
        </p:nvGrpSpPr>
        <p:grpSpPr>
          <a:xfrm>
            <a:off x="-1" y="621355"/>
            <a:ext cx="4581602" cy="2280293"/>
            <a:chOff x="4857751" y="342900"/>
            <a:chExt cx="4133762" cy="2057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F0E0C3-EDEA-5561-57F5-721BF02F7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57751" y="342900"/>
              <a:ext cx="4133762" cy="2057400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5B2133A-E349-EAC7-4DC7-EC682A08888A}"/>
                </a:ext>
              </a:extLst>
            </p:cNvPr>
            <p:cNvSpPr/>
            <p:nvPr/>
          </p:nvSpPr>
          <p:spPr>
            <a:xfrm>
              <a:off x="6743700" y="1371600"/>
              <a:ext cx="971550" cy="62865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BA32796-C7FD-02E6-E4E2-DD56FB9544AE}"/>
                </a:ext>
              </a:extLst>
            </p:cNvPr>
            <p:cNvSpPr/>
            <p:nvPr/>
          </p:nvSpPr>
          <p:spPr>
            <a:xfrm>
              <a:off x="5029200" y="1143000"/>
              <a:ext cx="971550" cy="62865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4220C0C2-CBDA-8DDF-5D53-8F02F2D4BC92}"/>
              </a:ext>
            </a:extLst>
          </p:cNvPr>
          <p:cNvSpPr/>
          <p:nvPr/>
        </p:nvSpPr>
        <p:spPr>
          <a:xfrm>
            <a:off x="2023" y="-7677"/>
            <a:ext cx="9144000" cy="505287"/>
          </a:xfrm>
          <a:prstGeom prst="rect">
            <a:avLst/>
          </a:prstGeom>
          <a:solidFill>
            <a:srgbClr val="005BB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>
                <a:cs typeface="Arial"/>
              </a:rPr>
              <a:t>BOURN BROOK ALLUVIAL FAN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80B250-167F-73BB-A5CE-94B0A9B5C970}"/>
              </a:ext>
            </a:extLst>
          </p:cNvPr>
          <p:cNvSpPr/>
          <p:nvPr/>
        </p:nvSpPr>
        <p:spPr>
          <a:xfrm>
            <a:off x="-2" y="4781549"/>
            <a:ext cx="9144001" cy="361949"/>
          </a:xfrm>
          <a:prstGeom prst="rect">
            <a:avLst/>
          </a:prstGeom>
          <a:solidFill>
            <a:srgbClr val="005BB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 b="1" dirty="0"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BCECF6-F4D5-6DC6-45E4-532D199C30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6650" y="4857925"/>
            <a:ext cx="1200150" cy="19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26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A0D7A6-F567-991A-5447-3946F2CABF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20329" r="165" b="18113"/>
          <a:stretch/>
        </p:blipFill>
        <p:spPr>
          <a:xfrm>
            <a:off x="4572000" y="2571749"/>
            <a:ext cx="4572000" cy="2571751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4A228A11-6478-F4C5-031B-D6C12D6DE0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0" b="13888"/>
          <a:stretch/>
        </p:blipFill>
        <p:spPr>
          <a:xfrm>
            <a:off x="0" y="2571750"/>
            <a:ext cx="4572000" cy="257175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18A41CC-948B-847F-C101-6CA9DFB3F4F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" t="15573" r="922" b="47545"/>
          <a:stretch/>
        </p:blipFill>
        <p:spPr>
          <a:xfrm>
            <a:off x="-9107" y="0"/>
            <a:ext cx="9144001" cy="25717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214F703-19B3-FF73-4FF3-30A5F2E476EF}"/>
              </a:ext>
            </a:extLst>
          </p:cNvPr>
          <p:cNvSpPr/>
          <p:nvPr/>
        </p:nvSpPr>
        <p:spPr>
          <a:xfrm>
            <a:off x="-18209" y="-5476"/>
            <a:ext cx="9162207" cy="596026"/>
          </a:xfrm>
          <a:prstGeom prst="rect">
            <a:avLst/>
          </a:prstGeom>
          <a:solidFill>
            <a:srgbClr val="005BBE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0"/>
              </a:spcAft>
            </a:pPr>
            <a:r>
              <a:rPr lang="en-US" sz="2400" b="1" dirty="0">
                <a:solidFill>
                  <a:schemeClr val="bg1">
                    <a:lumMod val="95000"/>
                  </a:schemeClr>
                </a:solidFill>
              </a:rPr>
              <a:t>CHANNEL AGGRADATION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1115181-6CFB-3190-4C05-5DF07BF8F25C}"/>
              </a:ext>
            </a:extLst>
          </p:cNvPr>
          <p:cNvSpPr/>
          <p:nvPr/>
        </p:nvSpPr>
        <p:spPr>
          <a:xfrm>
            <a:off x="6400800" y="968824"/>
            <a:ext cx="1524000" cy="385552"/>
          </a:xfrm>
          <a:prstGeom prst="rect">
            <a:avLst/>
          </a:prstGeom>
          <a:solidFill>
            <a:srgbClr val="005BBE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0"/>
              </a:spcAft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DEPOSITION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31D270D-03F1-F8FA-BA16-51E2CBF12E93}"/>
              </a:ext>
            </a:extLst>
          </p:cNvPr>
          <p:cNvCxnSpPr/>
          <p:nvPr/>
        </p:nvCxnSpPr>
        <p:spPr>
          <a:xfrm flipH="1" flipV="1">
            <a:off x="4572000" y="1123950"/>
            <a:ext cx="1676400" cy="7620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4B9A108-3F63-C523-2EF7-7D3FB692D0C3}"/>
              </a:ext>
            </a:extLst>
          </p:cNvPr>
          <p:cNvCxnSpPr>
            <a:cxnSpLocks/>
          </p:cNvCxnSpPr>
          <p:nvPr/>
        </p:nvCxnSpPr>
        <p:spPr>
          <a:xfrm>
            <a:off x="6248400" y="1200150"/>
            <a:ext cx="533400" cy="220980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E01161A-79C3-4461-AA57-AFF9B523EB48}"/>
              </a:ext>
            </a:extLst>
          </p:cNvPr>
          <p:cNvCxnSpPr>
            <a:cxnSpLocks/>
          </p:cNvCxnSpPr>
          <p:nvPr/>
        </p:nvCxnSpPr>
        <p:spPr>
          <a:xfrm flipV="1">
            <a:off x="2205246" y="3333750"/>
            <a:ext cx="3433554" cy="38555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BC1D337D-6A79-274D-FFA8-991D01477AB9}"/>
              </a:ext>
            </a:extLst>
          </p:cNvPr>
          <p:cNvSpPr/>
          <p:nvPr/>
        </p:nvSpPr>
        <p:spPr>
          <a:xfrm>
            <a:off x="838199" y="3533775"/>
            <a:ext cx="1367047" cy="385552"/>
          </a:xfrm>
          <a:prstGeom prst="rect">
            <a:avLst/>
          </a:prstGeom>
          <a:solidFill>
            <a:srgbClr val="005BBE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0"/>
              </a:spcAft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DEPOSITION</a:t>
            </a:r>
          </a:p>
        </p:txBody>
      </p:sp>
    </p:spTree>
    <p:extLst>
      <p:ext uri="{BB962C8B-B14F-4D97-AF65-F5344CB8AC3E}">
        <p14:creationId xmlns:p14="http://schemas.microsoft.com/office/powerpoint/2010/main" val="269482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51F9CF0-1321-29A5-F70A-3A22E2CB92E9}"/>
              </a:ext>
            </a:extLst>
          </p:cNvPr>
          <p:cNvSpPr/>
          <p:nvPr/>
        </p:nvSpPr>
        <p:spPr>
          <a:xfrm>
            <a:off x="0" y="0"/>
            <a:ext cx="9144000" cy="505287"/>
          </a:xfrm>
          <a:prstGeom prst="rect">
            <a:avLst/>
          </a:prstGeom>
          <a:solidFill>
            <a:srgbClr val="005BB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>
                <a:cs typeface="Arial"/>
              </a:rPr>
              <a:t>BOURN BROOK JULY 2021 DAMAGE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6751DB-0844-02D8-ADD5-A29E6DFC81CE}"/>
              </a:ext>
            </a:extLst>
          </p:cNvPr>
          <p:cNvSpPr/>
          <p:nvPr/>
        </p:nvSpPr>
        <p:spPr>
          <a:xfrm>
            <a:off x="-2" y="4781549"/>
            <a:ext cx="9144001" cy="361949"/>
          </a:xfrm>
          <a:prstGeom prst="rect">
            <a:avLst/>
          </a:prstGeom>
          <a:solidFill>
            <a:srgbClr val="005BB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 b="1" dirty="0"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991C90-FFBC-06BD-CA6D-F2D8FEDCAC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6650" y="4857925"/>
            <a:ext cx="1200150" cy="1970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24E931-43E6-90AB-B809-8679CD6E7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151" y="529084"/>
            <a:ext cx="6647693" cy="425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77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D01301-8E25-E20E-37C6-7193BB946D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0" t="16363" r="10778" b="113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163635D-DAF8-9ED7-2003-AAB28815E4E0}"/>
              </a:ext>
            </a:extLst>
          </p:cNvPr>
          <p:cNvSpPr/>
          <p:nvPr/>
        </p:nvSpPr>
        <p:spPr>
          <a:xfrm>
            <a:off x="-18209" y="-5476"/>
            <a:ext cx="9162207" cy="596026"/>
          </a:xfrm>
          <a:prstGeom prst="rect">
            <a:avLst/>
          </a:prstGeom>
          <a:solidFill>
            <a:srgbClr val="005BBE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0"/>
              </a:spcAft>
            </a:pPr>
            <a:r>
              <a:rPr lang="en-US" sz="2400" b="1" dirty="0">
                <a:solidFill>
                  <a:schemeClr val="bg1">
                    <a:lumMod val="95000"/>
                  </a:schemeClr>
                </a:solidFill>
              </a:rPr>
              <a:t>PRE-DEVELOPMENT FLOW PATHS (BOURN BROOK)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258C59-A4A7-906A-5042-69701B08B54F}"/>
              </a:ext>
            </a:extLst>
          </p:cNvPr>
          <p:cNvSpPr/>
          <p:nvPr/>
        </p:nvSpPr>
        <p:spPr>
          <a:xfrm>
            <a:off x="-18208" y="4777387"/>
            <a:ext cx="2379128" cy="364117"/>
          </a:xfrm>
          <a:prstGeom prst="rect">
            <a:avLst/>
          </a:prstGeom>
          <a:solidFill>
            <a:schemeClr val="tx1">
              <a:alpha val="3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0"/>
              </a:spcAft>
            </a:pPr>
            <a:r>
              <a:rPr lang="en-US" sz="1000" dirty="0">
                <a:solidFill>
                  <a:schemeClr val="bg1">
                    <a:lumMod val="95000"/>
                  </a:schemeClr>
                </a:solidFill>
              </a:rPr>
              <a:t>Graphic: Fitzgerald Environmental Assoc.</a:t>
            </a:r>
          </a:p>
        </p:txBody>
      </p:sp>
    </p:spTree>
    <p:extLst>
      <p:ext uri="{BB962C8B-B14F-4D97-AF65-F5344CB8AC3E}">
        <p14:creationId xmlns:p14="http://schemas.microsoft.com/office/powerpoint/2010/main" val="315988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9CABE6-B238-E7C0-36C2-08E8C47A95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5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5EFB1AA-80C5-F8FD-7BB5-BCABD1C1B714}"/>
              </a:ext>
            </a:extLst>
          </p:cNvPr>
          <p:cNvSpPr/>
          <p:nvPr/>
        </p:nvSpPr>
        <p:spPr>
          <a:xfrm>
            <a:off x="0" y="-4459"/>
            <a:ext cx="9144000" cy="514350"/>
          </a:xfrm>
          <a:prstGeom prst="rect">
            <a:avLst/>
          </a:prstGeom>
          <a:solidFill>
            <a:srgbClr val="005BBE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0"/>
              </a:spcAft>
            </a:pPr>
            <a:r>
              <a:rPr lang="en-US" sz="2400" b="1" dirty="0">
                <a:solidFill>
                  <a:schemeClr val="bg1">
                    <a:lumMod val="95000"/>
                  </a:schemeClr>
                </a:solidFill>
              </a:rPr>
              <a:t>EXISTING CONDITIONS (OHW)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075B58-29F1-0C80-387E-30CD9CCEDA68}"/>
              </a:ext>
            </a:extLst>
          </p:cNvPr>
          <p:cNvSpPr/>
          <p:nvPr/>
        </p:nvSpPr>
        <p:spPr>
          <a:xfrm>
            <a:off x="-2" y="4781549"/>
            <a:ext cx="9144001" cy="361949"/>
          </a:xfrm>
          <a:prstGeom prst="rect">
            <a:avLst/>
          </a:prstGeom>
          <a:solidFill>
            <a:srgbClr val="005BB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 b="1" dirty="0"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380DFD-4BA4-00AD-FFC1-0C000BFFDA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6650" y="4857925"/>
            <a:ext cx="1200150" cy="19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54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6DD5391-35DC-18F0-AD62-B566B58713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57" b="6688"/>
          <a:stretch/>
        </p:blipFill>
        <p:spPr>
          <a:xfrm>
            <a:off x="-107667" y="0"/>
            <a:ext cx="9359333" cy="51434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265E877-18EF-8BE8-F321-506890063308}"/>
              </a:ext>
            </a:extLst>
          </p:cNvPr>
          <p:cNvSpPr/>
          <p:nvPr/>
        </p:nvSpPr>
        <p:spPr>
          <a:xfrm>
            <a:off x="-107667" y="0"/>
            <a:ext cx="9359332" cy="514350"/>
          </a:xfrm>
          <a:prstGeom prst="rect">
            <a:avLst/>
          </a:prstGeom>
          <a:solidFill>
            <a:srgbClr val="005BBE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0"/>
              </a:spcAft>
            </a:pPr>
            <a:r>
              <a:rPr lang="en-US" sz="2400" b="1" dirty="0">
                <a:solidFill>
                  <a:schemeClr val="bg1">
                    <a:lumMod val="95000"/>
                  </a:schemeClr>
                </a:solidFill>
              </a:rPr>
              <a:t>EXISTING 10-YEAR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4DFC05-3849-D350-3A2B-54913C274A19}"/>
              </a:ext>
            </a:extLst>
          </p:cNvPr>
          <p:cNvSpPr/>
          <p:nvPr/>
        </p:nvSpPr>
        <p:spPr>
          <a:xfrm>
            <a:off x="-107668" y="4781549"/>
            <a:ext cx="9359333" cy="361949"/>
          </a:xfrm>
          <a:prstGeom prst="rect">
            <a:avLst/>
          </a:prstGeom>
          <a:solidFill>
            <a:srgbClr val="005BB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 b="1" dirty="0"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6200D4-D804-BF20-AF87-75564DBB15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6650" y="4857925"/>
            <a:ext cx="1200150" cy="19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15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0C3B725F-6666-5EA9-4DB7-0128E37C6D78}"/>
              </a:ext>
            </a:extLst>
          </p:cNvPr>
          <p:cNvSpPr txBox="1">
            <a:spLocks/>
          </p:cNvSpPr>
          <p:nvPr/>
        </p:nvSpPr>
        <p:spPr>
          <a:xfrm>
            <a:off x="171661" y="1047750"/>
            <a:ext cx="2923964" cy="12306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b="1" u="sng" dirty="0"/>
              <a:t>Bourn Brook - Alternative C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/>
              <a:t>Berm Removal on Inside Bend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/>
              <a:t>Floodplain Restoration (4 acres)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94D5D5-208D-B442-7EF6-719590A4CC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7921" y="548640"/>
            <a:ext cx="5946290" cy="45948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34A812-9C41-D334-34C0-C6B7866420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599" y="3243834"/>
            <a:ext cx="4353401" cy="18996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43C97F6-2597-69A4-564E-AD049A0D40EB}"/>
              </a:ext>
            </a:extLst>
          </p:cNvPr>
          <p:cNvSpPr/>
          <p:nvPr/>
        </p:nvSpPr>
        <p:spPr>
          <a:xfrm>
            <a:off x="2023" y="-7677"/>
            <a:ext cx="9144000" cy="505287"/>
          </a:xfrm>
          <a:prstGeom prst="rect">
            <a:avLst/>
          </a:prstGeom>
          <a:solidFill>
            <a:srgbClr val="005BB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0"/>
              </a:spcAft>
            </a:pPr>
            <a:r>
              <a:rPr lang="en-US" sz="2400" b="1" dirty="0">
                <a:solidFill>
                  <a:schemeClr val="bg1">
                    <a:lumMod val="95000"/>
                  </a:schemeClr>
                </a:solidFill>
              </a:rPr>
              <a:t>CONCEPTUAL DESIGNS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33C052-74F6-4EFA-5144-CB83FA342C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4711754"/>
            <a:ext cx="1370075" cy="43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51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375843" y="4670852"/>
            <a:ext cx="8458200" cy="273844"/>
          </a:xfrm>
        </p:spPr>
        <p:txBody>
          <a:bodyPr>
            <a:noAutofit/>
          </a:bodyPr>
          <a:lstStyle/>
          <a:p>
            <a:pPr algn="ctr">
              <a:defRPr/>
            </a:pPr>
            <a:fld id="{64C74790-7C8F-4A8E-B4B5-625B603EDB5D}" type="slidenum">
              <a:rPr lang="en-US" sz="1200" b="1" i="1" smtClean="0">
                <a:solidFill>
                  <a:srgbClr val="0268CD"/>
                </a:solidFill>
              </a:rPr>
              <a:pPr algn="ctr">
                <a:defRPr/>
              </a:pPr>
              <a:t>19</a:t>
            </a:fld>
            <a:endParaRPr lang="en-US" sz="1200" b="1" i="1" dirty="0">
              <a:solidFill>
                <a:srgbClr val="0268CD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C1F28F-8ED7-447E-AA5E-E775C45B16D0}"/>
              </a:ext>
            </a:extLst>
          </p:cNvPr>
          <p:cNvSpPr txBox="1"/>
          <p:nvPr/>
        </p:nvSpPr>
        <p:spPr>
          <a:xfrm>
            <a:off x="254737" y="1573217"/>
            <a:ext cx="2362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5BBE"/>
                </a:solidFill>
                <a:latin typeface="+mj-lt"/>
              </a:rPr>
              <a:t>Blue</a:t>
            </a:r>
            <a:r>
              <a:rPr lang="en-US" sz="1600" dirty="0">
                <a:latin typeface="+mj-lt"/>
              </a:rPr>
              <a:t> – 0.5-1.0’ Erosion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50"/>
                </a:solidFill>
                <a:latin typeface="+mj-lt"/>
              </a:rPr>
              <a:t>Green</a:t>
            </a:r>
            <a:r>
              <a:rPr lang="en-US" sz="1600" dirty="0">
                <a:latin typeface="+mj-lt"/>
              </a:rPr>
              <a:t> -&gt; minimal disposition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00"/>
                </a:solidFill>
                <a:highlight>
                  <a:srgbClr val="000000"/>
                </a:highlight>
                <a:latin typeface="+mj-lt"/>
              </a:rPr>
              <a:t>Yellow</a:t>
            </a:r>
            <a:r>
              <a:rPr lang="en-US" sz="1600" dirty="0">
                <a:latin typeface="+mj-lt"/>
              </a:rPr>
              <a:t> -&gt;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Red</a:t>
            </a:r>
            <a:r>
              <a:rPr lang="en-US" sz="1600" dirty="0">
                <a:latin typeface="+mj-lt"/>
              </a:rPr>
              <a:t> 0.5-1.5’ deposition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Alternative C disperses flow allowing deposition US of Residential Area.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Minimizes deposition around bridge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FEB1991-14AA-00EB-E2EA-809510EA8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983" y="0"/>
            <a:ext cx="6092017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75FDF14B-04C7-7DFD-788E-F0134223E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982" y="2571750"/>
            <a:ext cx="6092017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id="{D4D23085-7717-1D02-442C-DA5B034F9C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2080177"/>
            <a:ext cx="2545557" cy="248082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2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Existing Conditions with NRCS Work</a:t>
            </a:r>
            <a:endParaRPr lang="en-US" altLang="en-US" sz="2000" b="1" dirty="0"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60999C7-A6CF-BD46-7CB6-FFC528C34E2F}"/>
              </a:ext>
            </a:extLst>
          </p:cNvPr>
          <p:cNvSpPr/>
          <p:nvPr/>
        </p:nvSpPr>
        <p:spPr>
          <a:xfrm>
            <a:off x="2023" y="-7677"/>
            <a:ext cx="3049959" cy="1284027"/>
          </a:xfrm>
          <a:prstGeom prst="rect">
            <a:avLst/>
          </a:prstGeom>
          <a:solidFill>
            <a:srgbClr val="005BB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>
                <a:cs typeface="Arial"/>
              </a:rPr>
              <a:t>SEDIMENT TRANSPORT MODEL RESULTS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934C0B-D7C6-1C3B-542F-59BF9E7551EF}"/>
              </a:ext>
            </a:extLst>
          </p:cNvPr>
          <p:cNvSpPr/>
          <p:nvPr/>
        </p:nvSpPr>
        <p:spPr>
          <a:xfrm>
            <a:off x="-2" y="4781549"/>
            <a:ext cx="9144001" cy="361949"/>
          </a:xfrm>
          <a:prstGeom prst="rect">
            <a:avLst/>
          </a:prstGeom>
          <a:solidFill>
            <a:srgbClr val="005BB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 b="1" dirty="0">
              <a:cs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A711E6C-3FEB-8D6A-B1E5-A56B8C2099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6650" y="4857925"/>
            <a:ext cx="1200150" cy="197021"/>
          </a:xfrm>
          <a:prstGeom prst="rect">
            <a:avLst/>
          </a:prstGeom>
        </p:spPr>
      </p:pic>
      <p:sp>
        <p:nvSpPr>
          <p:cNvPr id="10" name="Text Box 3">
            <a:extLst>
              <a:ext uri="{FF2B5EF4-FFF2-40B4-BE49-F238E27FC236}">
                <a16:creationId xmlns:a16="http://schemas.microsoft.com/office/drawing/2014/main" id="{8956C2A5-734E-9B40-A5A4-B276728F7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2210" y="4619639"/>
            <a:ext cx="1051559" cy="273843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2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Alternative C</a:t>
            </a:r>
            <a:endParaRPr lang="en-US" altLang="en-US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5249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4BC0C08-8498-5705-D513-14D8F944FBAB}"/>
              </a:ext>
            </a:extLst>
          </p:cNvPr>
          <p:cNvSpPr/>
          <p:nvPr/>
        </p:nvSpPr>
        <p:spPr>
          <a:xfrm>
            <a:off x="2023" y="-7677"/>
            <a:ext cx="9144000" cy="505287"/>
          </a:xfrm>
          <a:prstGeom prst="rect">
            <a:avLst/>
          </a:prstGeom>
          <a:solidFill>
            <a:srgbClr val="005BB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>
                <a:cs typeface="Arial"/>
              </a:rPr>
              <a:t>BIOGRAPHY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FB85FB-4F76-FF83-73CA-68EAEA12EB4B}"/>
              </a:ext>
            </a:extLst>
          </p:cNvPr>
          <p:cNvSpPr/>
          <p:nvPr/>
        </p:nvSpPr>
        <p:spPr>
          <a:xfrm>
            <a:off x="-2" y="4781549"/>
            <a:ext cx="9144001" cy="361949"/>
          </a:xfrm>
          <a:prstGeom prst="rect">
            <a:avLst/>
          </a:prstGeom>
          <a:solidFill>
            <a:srgbClr val="005BB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 b="1" dirty="0">
              <a:cs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994BDA-40C0-7D47-7403-CAA2461990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6650" y="4857925"/>
            <a:ext cx="1200150" cy="19702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BAD3468-2C2D-0CC2-F2FD-1A02DF068BCA}"/>
              </a:ext>
            </a:extLst>
          </p:cNvPr>
          <p:cNvGrpSpPr/>
          <p:nvPr/>
        </p:nvGrpSpPr>
        <p:grpSpPr>
          <a:xfrm>
            <a:off x="609600" y="857250"/>
            <a:ext cx="6118524" cy="1714500"/>
            <a:chOff x="1497664" y="2459541"/>
            <a:chExt cx="4894824" cy="1371600"/>
          </a:xfrm>
          <a:effectLst/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0696CEE-687D-F0F4-1083-4181EE07B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" r="2778"/>
            <a:stretch/>
          </p:blipFill>
          <p:spPr>
            <a:xfrm>
              <a:off x="1497664" y="2459541"/>
              <a:ext cx="1371600" cy="1371600"/>
            </a:xfrm>
            <a:prstGeom prst="flowChartConnector">
              <a:avLst/>
            </a:prstGeom>
            <a:effectLst/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8B455FA-A288-311F-FB39-A39FECFC5C7F}"/>
                </a:ext>
              </a:extLst>
            </p:cNvPr>
            <p:cNvSpPr txBox="1"/>
            <p:nvPr/>
          </p:nvSpPr>
          <p:spPr>
            <a:xfrm>
              <a:off x="2869264" y="2746631"/>
              <a:ext cx="3523224" cy="640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Nicole Buck, PE</a:t>
              </a:r>
            </a:p>
            <a:p>
              <a:r>
                <a:rPr lang="en-US" sz="1400" dirty="0">
                  <a:latin typeface="+mj-lt"/>
                </a:rPr>
                <a:t>Senior Hydraulic Specialist/Water Resources Practice Lead</a:t>
              </a:r>
            </a:p>
            <a:p>
              <a:r>
                <a:rPr lang="en-US" sz="1400" dirty="0">
                  <a:latin typeface="+mj-lt"/>
                </a:rPr>
                <a:t>Transportation 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3C91324-EB90-ADD7-8660-FF6E9D37A263}"/>
              </a:ext>
            </a:extLst>
          </p:cNvPr>
          <p:cNvSpPr txBox="1"/>
          <p:nvPr/>
        </p:nvSpPr>
        <p:spPr>
          <a:xfrm>
            <a:off x="2319334" y="3646936"/>
            <a:ext cx="6215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latin typeface="+mj-lt"/>
                <a:cs typeface="Calibri Light" panose="020F0302020204030204" pitchFamily="34" charset="0"/>
              </a:rPr>
              <a:t>Technical Drive: Designing Infrastructure Solutions in Harmony with Water and Sediment to Improve Both the Built and Natural Environment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CF3D51-DD69-AE12-94C8-B1AC26BF1075}"/>
              </a:ext>
            </a:extLst>
          </p:cNvPr>
          <p:cNvSpPr txBox="1"/>
          <p:nvPr/>
        </p:nvSpPr>
        <p:spPr>
          <a:xfrm>
            <a:off x="2319334" y="2400747"/>
            <a:ext cx="59817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i="1" dirty="0">
                <a:latin typeface="+mj-lt"/>
              </a:rPr>
              <a:t>B.S. Civil Engineering &amp; B.A. Geology</a:t>
            </a:r>
            <a:r>
              <a:rPr lang="en-US" sz="1600" dirty="0">
                <a:latin typeface="+mj-lt"/>
              </a:rPr>
              <a:t>, Bucknell University</a:t>
            </a:r>
          </a:p>
          <a:p>
            <a:pPr algn="just"/>
            <a:r>
              <a:rPr lang="en-US" sz="1600" i="1" dirty="0">
                <a:latin typeface="+mj-lt"/>
              </a:rPr>
              <a:t>M.S. Earth Sciences</a:t>
            </a:r>
            <a:r>
              <a:rPr lang="en-US" sz="1600" dirty="0">
                <a:latin typeface="+mj-lt"/>
              </a:rPr>
              <a:t>, Dartmouth College</a:t>
            </a:r>
          </a:p>
          <a:p>
            <a:pPr algn="just"/>
            <a:r>
              <a:rPr lang="en-US" sz="1600" dirty="0">
                <a:latin typeface="+mj-lt"/>
              </a:rPr>
              <a:t>24 Years Experience in Considering the Water and How it Flows</a:t>
            </a:r>
          </a:p>
        </p:txBody>
      </p:sp>
    </p:spTree>
    <p:extLst>
      <p:ext uri="{BB962C8B-B14F-4D97-AF65-F5344CB8AC3E}">
        <p14:creationId xmlns:p14="http://schemas.microsoft.com/office/powerpoint/2010/main" val="307862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BFDA1E1-7991-9251-DF47-925B982E16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9480" t="811" r="18931" b="9518"/>
          <a:stretch/>
        </p:blipFill>
        <p:spPr>
          <a:xfrm>
            <a:off x="2643799" y="497609"/>
            <a:ext cx="3200615" cy="42839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814640-1134-3123-0E29-1561A0D39D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247" b="28874"/>
          <a:stretch/>
        </p:blipFill>
        <p:spPr>
          <a:xfrm rot="5400000">
            <a:off x="-854707" y="1420158"/>
            <a:ext cx="4444695" cy="273528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4BC0C08-8498-5705-D513-14D8F944FBAB}"/>
              </a:ext>
            </a:extLst>
          </p:cNvPr>
          <p:cNvSpPr/>
          <p:nvPr/>
        </p:nvSpPr>
        <p:spPr>
          <a:xfrm>
            <a:off x="-4" y="-7677"/>
            <a:ext cx="9146027" cy="571258"/>
          </a:xfrm>
          <a:prstGeom prst="rect">
            <a:avLst/>
          </a:prstGeom>
          <a:solidFill>
            <a:srgbClr val="005BB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>
                <a:cs typeface="Arial"/>
              </a:rPr>
              <a:t>BIG PICTURE: CLIMATE CHANGE AND RESILIENCY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FB85FB-4F76-FF83-73CA-68EAEA12EB4B}"/>
              </a:ext>
            </a:extLst>
          </p:cNvPr>
          <p:cNvSpPr/>
          <p:nvPr/>
        </p:nvSpPr>
        <p:spPr>
          <a:xfrm>
            <a:off x="-2" y="4781549"/>
            <a:ext cx="9144001" cy="361949"/>
          </a:xfrm>
          <a:prstGeom prst="rect">
            <a:avLst/>
          </a:prstGeom>
          <a:solidFill>
            <a:srgbClr val="005BB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 b="1" dirty="0">
              <a:cs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994BDA-40C0-7D47-7403-CAA2461990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6650" y="4857925"/>
            <a:ext cx="1200150" cy="1970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B6DCAAC-0CB1-158E-80DA-B13D3BACD493}"/>
              </a:ext>
            </a:extLst>
          </p:cNvPr>
          <p:cNvSpPr txBox="1"/>
          <p:nvPr/>
        </p:nvSpPr>
        <p:spPr>
          <a:xfrm>
            <a:off x="6019801" y="740516"/>
            <a:ext cx="2713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Incorporating Landscape Evolution Ideas into Designs is going to be Critical to Creating Resilient Solutions in the Future</a:t>
            </a:r>
          </a:p>
        </p:txBody>
      </p:sp>
      <p:pic>
        <p:nvPicPr>
          <p:cNvPr id="12" name="Picture 11" descr="A flooded area with trees and grass&#10;&#10;Description automatically generated">
            <a:extLst>
              <a:ext uri="{FF2B5EF4-FFF2-40B4-BE49-F238E27FC236}">
                <a16:creationId xmlns:a16="http://schemas.microsoft.com/office/drawing/2014/main" id="{831216BA-252E-F278-4C89-6929345622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414" y="2306861"/>
            <a:ext cx="3299585" cy="2474688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411C25C-418F-28D0-8242-DF85077655B4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4635328" y="3542333"/>
            <a:ext cx="1209086" cy="1872"/>
          </a:xfrm>
          <a:prstGeom prst="straightConnector1">
            <a:avLst/>
          </a:prstGeom>
          <a:ln>
            <a:solidFill>
              <a:srgbClr val="FFFF00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409C145E-CC24-3071-265A-5ED21686CD84}"/>
              </a:ext>
            </a:extLst>
          </p:cNvPr>
          <p:cNvSpPr/>
          <p:nvPr/>
        </p:nvSpPr>
        <p:spPr>
          <a:xfrm>
            <a:off x="5836858" y="4487230"/>
            <a:ext cx="3307142" cy="292447"/>
          </a:xfrm>
          <a:prstGeom prst="rect">
            <a:avLst/>
          </a:prstGeom>
          <a:solidFill>
            <a:schemeClr val="tx1">
              <a:alpha val="3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0"/>
              </a:spcAft>
            </a:pPr>
            <a:r>
              <a:rPr lang="en-US" sz="1000" dirty="0">
                <a:solidFill>
                  <a:schemeClr val="bg1">
                    <a:lumMod val="95000"/>
                  </a:schemeClr>
                </a:solidFill>
              </a:rPr>
              <a:t>Courtesy of Rob </a:t>
            </a:r>
            <a:r>
              <a:rPr lang="en-US" sz="1000" dirty="0" err="1">
                <a:solidFill>
                  <a:schemeClr val="bg1">
                    <a:lumMod val="95000"/>
                  </a:schemeClr>
                </a:solidFill>
              </a:rPr>
              <a:t>Gaiotti</a:t>
            </a:r>
            <a:r>
              <a:rPr lang="en-US" sz="1000" dirty="0">
                <a:solidFill>
                  <a:schemeClr val="bg1">
                    <a:lumMod val="95000"/>
                  </a:schemeClr>
                </a:solidFill>
              </a:rPr>
              <a:t> – Town Manager</a:t>
            </a: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940E1219-E63E-7198-639E-158185809148}"/>
              </a:ext>
            </a:extLst>
          </p:cNvPr>
          <p:cNvSpPr/>
          <p:nvPr/>
        </p:nvSpPr>
        <p:spPr>
          <a:xfrm rot="5783188">
            <a:off x="1707010" y="2643150"/>
            <a:ext cx="1073868" cy="868625"/>
          </a:xfrm>
          <a:prstGeom prst="triangle">
            <a:avLst>
              <a:gd name="adj" fmla="val 47081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AC3C0CE2-8D7A-006D-1DA4-8E3D3E3AE9D6}"/>
              </a:ext>
            </a:extLst>
          </p:cNvPr>
          <p:cNvSpPr/>
          <p:nvPr/>
        </p:nvSpPr>
        <p:spPr>
          <a:xfrm rot="5783188">
            <a:off x="4530395" y="2719350"/>
            <a:ext cx="1073868" cy="868625"/>
          </a:xfrm>
          <a:prstGeom prst="triangle">
            <a:avLst>
              <a:gd name="adj" fmla="val 47081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08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C1F28F-8ED7-447E-AA5E-E775C45B16D0}"/>
              </a:ext>
            </a:extLst>
          </p:cNvPr>
          <p:cNvSpPr txBox="1"/>
          <p:nvPr/>
        </p:nvSpPr>
        <p:spPr>
          <a:xfrm>
            <a:off x="527645" y="1417588"/>
            <a:ext cx="53032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Fitzgerald Environmental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Ellen O’Brien, P.E.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Dorset Town Manager – Rob </a:t>
            </a:r>
            <a:r>
              <a:rPr lang="en-US" sz="1600" dirty="0" err="1">
                <a:latin typeface="+mj-lt"/>
              </a:rPr>
              <a:t>Gaiotti</a:t>
            </a:r>
            <a:endParaRPr lang="en-US" sz="16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VT River Management Engineer – Josh Carvajal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Bennington County Regional Commission (BCRC)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Michael Batcher (retired) and Jim Henderson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Ripple Natural Resources – Matt </a:t>
            </a:r>
            <a:r>
              <a:rPr lang="en-US" sz="1600" dirty="0" err="1">
                <a:latin typeface="+mj-lt"/>
              </a:rPr>
              <a:t>Murawski</a:t>
            </a:r>
            <a:r>
              <a:rPr lang="en-US" sz="1600" dirty="0">
                <a:latin typeface="+mj-lt"/>
              </a:rPr>
              <a:t>, P.E.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+mj-lt"/>
              </a:rPr>
              <a:t>VTrans</a:t>
            </a:r>
            <a:r>
              <a:rPr lang="en-US" sz="1600" dirty="0">
                <a:latin typeface="+mj-lt"/>
              </a:rPr>
              <a:t> for sharing their initial investigations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Vermont Rail System (VTS) – RT Boucher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BC0C08-8498-5705-D513-14D8F944FBAB}"/>
              </a:ext>
            </a:extLst>
          </p:cNvPr>
          <p:cNvSpPr/>
          <p:nvPr/>
        </p:nvSpPr>
        <p:spPr>
          <a:xfrm>
            <a:off x="2023" y="-7677"/>
            <a:ext cx="9144000" cy="505287"/>
          </a:xfrm>
          <a:prstGeom prst="rect">
            <a:avLst/>
          </a:prstGeom>
          <a:solidFill>
            <a:srgbClr val="005BB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>
                <a:cs typeface="Arial"/>
              </a:rPr>
              <a:t>Acknowledgements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FB85FB-4F76-FF83-73CA-68EAEA12EB4B}"/>
              </a:ext>
            </a:extLst>
          </p:cNvPr>
          <p:cNvSpPr/>
          <p:nvPr/>
        </p:nvSpPr>
        <p:spPr>
          <a:xfrm>
            <a:off x="-2" y="4781549"/>
            <a:ext cx="9144001" cy="361949"/>
          </a:xfrm>
          <a:prstGeom prst="rect">
            <a:avLst/>
          </a:prstGeom>
          <a:solidFill>
            <a:srgbClr val="005BB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 b="1" dirty="0">
              <a:cs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994BDA-40C0-7D47-7403-CAA2461990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6650" y="4857925"/>
            <a:ext cx="1200150" cy="1970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85C035-3949-337C-4F51-975011C00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0158" y="668191"/>
            <a:ext cx="2554402" cy="804959"/>
          </a:xfrm>
          <a:prstGeom prst="rect">
            <a:avLst/>
          </a:prstGeom>
        </p:spPr>
      </p:pic>
      <p:pic>
        <p:nvPicPr>
          <p:cNvPr id="1026" name="Picture 2" descr="BCRC">
            <a:extLst>
              <a:ext uri="{FF2B5EF4-FFF2-40B4-BE49-F238E27FC236}">
                <a16:creationId xmlns:a16="http://schemas.microsoft.com/office/drawing/2014/main" id="{3A28284D-18E8-71D7-0C14-E1AD817D6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330" y="751540"/>
            <a:ext cx="1713823" cy="72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893221-8F95-3F14-9698-B39E31E34C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7359" y="1921574"/>
            <a:ext cx="2762636" cy="9431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86FAA2-D18E-D068-9D32-0A87962B9A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2200" y="3118648"/>
            <a:ext cx="2019300" cy="102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5FB85FB-4F76-FF83-73CA-68EAEA12EB4B}"/>
              </a:ext>
            </a:extLst>
          </p:cNvPr>
          <p:cNvSpPr/>
          <p:nvPr/>
        </p:nvSpPr>
        <p:spPr>
          <a:xfrm>
            <a:off x="-2" y="4781549"/>
            <a:ext cx="9144001" cy="361949"/>
          </a:xfrm>
          <a:prstGeom prst="rect">
            <a:avLst/>
          </a:prstGeom>
          <a:solidFill>
            <a:srgbClr val="005BB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 b="1" dirty="0">
              <a:cs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994BDA-40C0-7D47-7403-CAA2461990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6650" y="4857925"/>
            <a:ext cx="1200150" cy="197021"/>
          </a:xfrm>
          <a:prstGeom prst="rect">
            <a:avLst/>
          </a:prstGeom>
        </p:spPr>
      </p:pic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AC2B2637-BB8B-4AEF-AD81-5E00B5B573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" t="7924" r="823" b="23229"/>
          <a:stretch/>
        </p:blipFill>
        <p:spPr>
          <a:xfrm>
            <a:off x="0" y="0"/>
            <a:ext cx="9144001" cy="48005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A9A2A8B-5916-80DC-0E32-9B5E702A2108}"/>
              </a:ext>
            </a:extLst>
          </p:cNvPr>
          <p:cNvSpPr/>
          <p:nvPr/>
        </p:nvSpPr>
        <p:spPr>
          <a:xfrm>
            <a:off x="3390900" y="1776412"/>
            <a:ext cx="2362200" cy="1590676"/>
          </a:xfrm>
          <a:prstGeom prst="rect">
            <a:avLst/>
          </a:prstGeom>
          <a:solidFill>
            <a:srgbClr val="005BBE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0"/>
              </a:spcAft>
            </a:pPr>
            <a:r>
              <a:rPr lang="en-US" sz="3200" b="1" dirty="0">
                <a:solidFill>
                  <a:schemeClr val="bg1">
                    <a:lumMod val="95000"/>
                  </a:schemeClr>
                </a:solidFill>
              </a:rPr>
              <a:t>QUESTIONS?</a:t>
            </a:r>
            <a:endParaRPr lang="en-US" sz="18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47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4BC0C08-8498-5705-D513-14D8F944FBAB}"/>
              </a:ext>
            </a:extLst>
          </p:cNvPr>
          <p:cNvSpPr/>
          <p:nvPr/>
        </p:nvSpPr>
        <p:spPr>
          <a:xfrm>
            <a:off x="2023" y="-7677"/>
            <a:ext cx="9144000" cy="505287"/>
          </a:xfrm>
          <a:prstGeom prst="rect">
            <a:avLst/>
          </a:prstGeom>
          <a:solidFill>
            <a:srgbClr val="005BB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>
                <a:cs typeface="Arial"/>
              </a:rPr>
              <a:t>CONTACT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FB85FB-4F76-FF83-73CA-68EAEA12EB4B}"/>
              </a:ext>
            </a:extLst>
          </p:cNvPr>
          <p:cNvSpPr/>
          <p:nvPr/>
        </p:nvSpPr>
        <p:spPr>
          <a:xfrm>
            <a:off x="-2" y="4781549"/>
            <a:ext cx="9144001" cy="361949"/>
          </a:xfrm>
          <a:prstGeom prst="rect">
            <a:avLst/>
          </a:prstGeom>
          <a:solidFill>
            <a:srgbClr val="005BB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 b="1" dirty="0">
              <a:cs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994BDA-40C0-7D47-7403-CAA2461990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6650" y="4857925"/>
            <a:ext cx="1200150" cy="19702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BAD3468-2C2D-0CC2-F2FD-1A02DF068BCA}"/>
              </a:ext>
            </a:extLst>
          </p:cNvPr>
          <p:cNvGrpSpPr/>
          <p:nvPr/>
        </p:nvGrpSpPr>
        <p:grpSpPr>
          <a:xfrm>
            <a:off x="2666098" y="1714500"/>
            <a:ext cx="3811804" cy="1714500"/>
            <a:chOff x="1497664" y="2459541"/>
            <a:chExt cx="3049444" cy="1371600"/>
          </a:xfrm>
          <a:effectLst/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0696CEE-687D-F0F4-1083-4181EE07B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" r="2778"/>
            <a:stretch/>
          </p:blipFill>
          <p:spPr>
            <a:xfrm>
              <a:off x="1497664" y="2459541"/>
              <a:ext cx="1371600" cy="1371600"/>
            </a:xfrm>
            <a:prstGeom prst="flowChartConnector">
              <a:avLst/>
            </a:prstGeom>
            <a:effectLst/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8B455FA-A288-311F-FB39-A39FECFC5C7F}"/>
                </a:ext>
              </a:extLst>
            </p:cNvPr>
            <p:cNvSpPr txBox="1"/>
            <p:nvPr/>
          </p:nvSpPr>
          <p:spPr>
            <a:xfrm>
              <a:off x="2869264" y="2746631"/>
              <a:ext cx="1677844" cy="640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Nicole Buck, PE</a:t>
              </a:r>
            </a:p>
            <a:p>
              <a:r>
                <a:rPr lang="en-US" sz="1400" dirty="0">
                  <a:latin typeface="+mj-lt"/>
                </a:rPr>
                <a:t>Senior Hydraulic Specialist</a:t>
              </a:r>
            </a:p>
            <a:p>
              <a:r>
                <a:rPr lang="en-US" sz="1400" dirty="0">
                  <a:latin typeface="+mj-lt"/>
                </a:rPr>
                <a:t>nbuck@mjinc.com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629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7122A1-FFB9-C6CB-4796-1FEA6ACF71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22" t="3215" r="9971" b="426"/>
          <a:stretch/>
        </p:blipFill>
        <p:spPr>
          <a:xfrm>
            <a:off x="4572000" y="-1"/>
            <a:ext cx="4572001" cy="5138023"/>
          </a:xfrm>
          <a:prstGeom prst="rect">
            <a:avLst/>
          </a:prstGeom>
          <a:ln w="25400">
            <a:noFill/>
          </a:ln>
          <a:effectLst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942CE3D-3920-DAD1-1A79-60AC2BCB45D7}"/>
              </a:ext>
            </a:extLst>
          </p:cNvPr>
          <p:cNvSpPr/>
          <p:nvPr/>
        </p:nvSpPr>
        <p:spPr>
          <a:xfrm>
            <a:off x="-2" y="4781549"/>
            <a:ext cx="9144001" cy="361949"/>
          </a:xfrm>
          <a:prstGeom prst="rect">
            <a:avLst/>
          </a:prstGeom>
          <a:solidFill>
            <a:srgbClr val="005BB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 b="1" dirty="0">
              <a:cs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9A11E9D-FA30-B904-8D21-0C22C1453865}"/>
              </a:ext>
            </a:extLst>
          </p:cNvPr>
          <p:cNvSpPr/>
          <p:nvPr/>
        </p:nvSpPr>
        <p:spPr>
          <a:xfrm>
            <a:off x="6783081" y="4418377"/>
            <a:ext cx="2360919" cy="356472"/>
          </a:xfrm>
          <a:prstGeom prst="rect">
            <a:avLst/>
          </a:prstGeom>
          <a:solidFill>
            <a:schemeClr val="tx1">
              <a:alpha val="3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0"/>
              </a:spcAft>
            </a:pPr>
            <a:r>
              <a:rPr lang="en-US" sz="1000" dirty="0">
                <a:solidFill>
                  <a:schemeClr val="bg1">
                    <a:lumMod val="95000"/>
                  </a:schemeClr>
                </a:solidFill>
              </a:rPr>
              <a:t>Image Courtesy of Josh Carvajal (VT ANR)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F242A2-3C81-0CEE-F00B-74470BD8B421}"/>
              </a:ext>
            </a:extLst>
          </p:cNvPr>
          <p:cNvSpPr txBox="1"/>
          <p:nvPr/>
        </p:nvSpPr>
        <p:spPr>
          <a:xfrm>
            <a:off x="685729" y="1145543"/>
            <a:ext cx="3211173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+mj-lt"/>
              </a:rPr>
              <a:t>Climate and rainfall 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D0D0D"/>
                </a:solidFill>
                <a:highlight>
                  <a:srgbClr val="FFFFFF"/>
                </a:highlight>
                <a:latin typeface="+mj-lt"/>
              </a:rPr>
              <a:t>Climate and geomorphology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+mj-lt"/>
              </a:rPr>
              <a:t>Examples of fluvial change in recent years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D0D0D"/>
                </a:solidFill>
                <a:highlight>
                  <a:srgbClr val="FFFFFF"/>
                </a:highlight>
                <a:latin typeface="+mj-lt"/>
              </a:rPr>
              <a:t>Hidden alluvial fans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+mj-lt"/>
              </a:rPr>
              <a:t>Bourn Brook Example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+mj-lt"/>
              </a:rPr>
              <a:t>Big Picture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i="0" dirty="0">
              <a:solidFill>
                <a:srgbClr val="0D0D0D"/>
              </a:solidFill>
              <a:effectLst/>
              <a:highlight>
                <a:srgbClr val="FFFFFF"/>
              </a:highlight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F05628-F2C9-3DC8-9CD7-7FE745D41FFE}"/>
              </a:ext>
            </a:extLst>
          </p:cNvPr>
          <p:cNvSpPr/>
          <p:nvPr/>
        </p:nvSpPr>
        <p:spPr>
          <a:xfrm>
            <a:off x="2023" y="-7677"/>
            <a:ext cx="9144000" cy="505287"/>
          </a:xfrm>
          <a:prstGeom prst="rect">
            <a:avLst/>
          </a:prstGeom>
          <a:solidFill>
            <a:srgbClr val="005BB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>
                <a:cs typeface="Arial"/>
              </a:rPr>
              <a:t>Outline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D87B5F-FE91-B4DC-85E7-CB08DA7E3F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6650" y="4857925"/>
            <a:ext cx="1200150" cy="19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538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344E10-EF47-F020-AE8F-C81211E1D01B}"/>
              </a:ext>
            </a:extLst>
          </p:cNvPr>
          <p:cNvSpPr/>
          <p:nvPr/>
        </p:nvSpPr>
        <p:spPr>
          <a:xfrm>
            <a:off x="-13380" y="-5478"/>
            <a:ext cx="9157379" cy="596030"/>
          </a:xfrm>
          <a:prstGeom prst="rect">
            <a:avLst/>
          </a:prstGeom>
          <a:solidFill>
            <a:srgbClr val="005BB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>
                <a:cs typeface="Arial"/>
              </a:rPr>
              <a:t>CLIMATE AND RAINFALL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1251B9-0B04-61BF-7F9B-0E01A8B3D10D}"/>
              </a:ext>
            </a:extLst>
          </p:cNvPr>
          <p:cNvSpPr/>
          <p:nvPr/>
        </p:nvSpPr>
        <p:spPr>
          <a:xfrm>
            <a:off x="-2" y="4781549"/>
            <a:ext cx="9144001" cy="361949"/>
          </a:xfrm>
          <a:prstGeom prst="rect">
            <a:avLst/>
          </a:prstGeom>
          <a:solidFill>
            <a:srgbClr val="005BB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 b="1" dirty="0">
              <a:cs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139EBF-CB49-1B42-A371-BB61FF2570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6650" y="4857925"/>
            <a:ext cx="1200150" cy="1970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F24E03-E1B6-E4B1-DF64-05B467657C34}"/>
              </a:ext>
            </a:extLst>
          </p:cNvPr>
          <p:cNvSpPr txBox="1"/>
          <p:nvPr/>
        </p:nvSpPr>
        <p:spPr>
          <a:xfrm>
            <a:off x="5508964" y="2021950"/>
            <a:ext cx="321117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+mj-lt"/>
              </a:rPr>
              <a:t>Changes in Precipitation Percentages, Focusing on Instances of Very Heavy Rainfall from 1901 to 2012 (Heaviest 1% of all daily events)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78B65D-D5B2-2705-D960-2854AAF645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77" t="8395" r="5484" b="27829"/>
          <a:stretch/>
        </p:blipFill>
        <p:spPr>
          <a:xfrm>
            <a:off x="-13380" y="685800"/>
            <a:ext cx="5385843" cy="44767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FC28875-3BBC-E4F8-CF63-CC1474A59BD7}"/>
              </a:ext>
            </a:extLst>
          </p:cNvPr>
          <p:cNvSpPr/>
          <p:nvPr/>
        </p:nvSpPr>
        <p:spPr>
          <a:xfrm>
            <a:off x="2156165" y="585790"/>
            <a:ext cx="3352799" cy="369332"/>
          </a:xfrm>
          <a:prstGeom prst="rect">
            <a:avLst/>
          </a:prstGeom>
          <a:solidFill>
            <a:schemeClr val="tx1">
              <a:alpha val="3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0"/>
              </a:spcAft>
            </a:pPr>
            <a:r>
              <a:rPr lang="en-US" sz="1000" dirty="0">
                <a:solidFill>
                  <a:schemeClr val="bg1">
                    <a:lumMod val="95000"/>
                  </a:schemeClr>
                </a:solidFill>
              </a:rPr>
              <a:t>Image by US Global Change Research </a:t>
            </a:r>
          </a:p>
          <a:p>
            <a:pPr algn="ctr" fontAlgn="auto">
              <a:spcAft>
                <a:spcPts val="0"/>
              </a:spcAft>
            </a:pPr>
            <a:r>
              <a:rPr lang="en-US" sz="1000" dirty="0">
                <a:solidFill>
                  <a:schemeClr val="bg1">
                    <a:lumMod val="95000"/>
                  </a:schemeClr>
                </a:solidFill>
              </a:rPr>
              <a:t>Third National Climate Assessment</a:t>
            </a:r>
          </a:p>
        </p:txBody>
      </p:sp>
    </p:spTree>
    <p:extLst>
      <p:ext uri="{BB962C8B-B14F-4D97-AF65-F5344CB8AC3E}">
        <p14:creationId xmlns:p14="http://schemas.microsoft.com/office/powerpoint/2010/main" val="282193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B6B7EB2-914A-24DB-3FF0-AF36149856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1887"/>
          <a:stretch/>
        </p:blipFill>
        <p:spPr>
          <a:xfrm>
            <a:off x="1981200" y="497609"/>
            <a:ext cx="4894552" cy="428393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E8DD123-48F0-5A86-5BA8-64D7CF7F2933}"/>
              </a:ext>
            </a:extLst>
          </p:cNvPr>
          <p:cNvGrpSpPr/>
          <p:nvPr/>
        </p:nvGrpSpPr>
        <p:grpSpPr>
          <a:xfrm>
            <a:off x="2971800" y="481949"/>
            <a:ext cx="2614623" cy="1695614"/>
            <a:chOff x="1285329" y="829529"/>
            <a:chExt cx="2153741" cy="12192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AFBEC92-AC17-0B56-BA45-611038F86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5329" y="829529"/>
              <a:ext cx="2153741" cy="121920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D021565-A5E8-0054-4AE8-F1619A871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39182" y="1710682"/>
              <a:ext cx="529400" cy="266700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A4BC0C08-8498-5705-D513-14D8F944FBAB}"/>
              </a:ext>
            </a:extLst>
          </p:cNvPr>
          <p:cNvSpPr/>
          <p:nvPr/>
        </p:nvSpPr>
        <p:spPr>
          <a:xfrm>
            <a:off x="2023" y="-7677"/>
            <a:ext cx="9144000" cy="505287"/>
          </a:xfrm>
          <a:prstGeom prst="rect">
            <a:avLst/>
          </a:prstGeom>
          <a:solidFill>
            <a:srgbClr val="005BB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>
                <a:cs typeface="Arial"/>
              </a:rPr>
              <a:t>2023-2024 in New England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FB85FB-4F76-FF83-73CA-68EAEA12EB4B}"/>
              </a:ext>
            </a:extLst>
          </p:cNvPr>
          <p:cNvSpPr/>
          <p:nvPr/>
        </p:nvSpPr>
        <p:spPr>
          <a:xfrm>
            <a:off x="-2" y="4781549"/>
            <a:ext cx="9144001" cy="361949"/>
          </a:xfrm>
          <a:prstGeom prst="rect">
            <a:avLst/>
          </a:prstGeom>
          <a:solidFill>
            <a:srgbClr val="005BB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 b="1" dirty="0">
              <a:cs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994BDA-40C0-7D47-7403-CAA2461990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6650" y="4857925"/>
            <a:ext cx="1200150" cy="19702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E77191F-A56D-617C-4883-8DD676B65BFB}"/>
              </a:ext>
            </a:extLst>
          </p:cNvPr>
          <p:cNvGrpSpPr/>
          <p:nvPr/>
        </p:nvGrpSpPr>
        <p:grpSpPr>
          <a:xfrm>
            <a:off x="6078757" y="1097659"/>
            <a:ext cx="2574932" cy="1592106"/>
            <a:chOff x="5011602" y="1352550"/>
            <a:chExt cx="2151198" cy="12192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ACFE1AD-FB4C-B58E-2657-57AF63D5B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11602" y="1352550"/>
              <a:ext cx="2151198" cy="12192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8345675-3067-DAFC-2573-DF473C995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72200" y="2226867"/>
              <a:ext cx="890587" cy="275141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03B60F5-6D8D-1BA3-EBBB-A2185B4A226D}"/>
              </a:ext>
            </a:extLst>
          </p:cNvPr>
          <p:cNvSpPr txBox="1"/>
          <p:nvPr/>
        </p:nvSpPr>
        <p:spPr>
          <a:xfrm>
            <a:off x="7779608" y="1237611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12/23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3EB7DC-C266-2269-1A66-02034E46568A}"/>
              </a:ext>
            </a:extLst>
          </p:cNvPr>
          <p:cNvSpPr txBox="1"/>
          <p:nvPr/>
        </p:nvSpPr>
        <p:spPr>
          <a:xfrm>
            <a:off x="4847561" y="995952"/>
            <a:ext cx="738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7/23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9387A1F-BBE7-F86F-8C4D-37AA1B220A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8543" y="2994914"/>
            <a:ext cx="2728040" cy="152399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F7FFA8C-29FF-0184-3222-153867E2EAD4}"/>
              </a:ext>
            </a:extLst>
          </p:cNvPr>
          <p:cNvSpPr txBox="1"/>
          <p:nvPr/>
        </p:nvSpPr>
        <p:spPr>
          <a:xfrm>
            <a:off x="2303626" y="4149580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8/24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3F74797-03A3-B535-C33B-A6EA3BA309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762" y="782823"/>
            <a:ext cx="2574932" cy="192687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B577A4D0-0900-B1C2-0424-E0CE88C6FA84}"/>
              </a:ext>
            </a:extLst>
          </p:cNvPr>
          <p:cNvSpPr txBox="1"/>
          <p:nvPr/>
        </p:nvSpPr>
        <p:spPr>
          <a:xfrm>
            <a:off x="574684" y="1781203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7/24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D255C29-1BBB-FF04-BB63-1FFFE6AA990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81836" y="3031902"/>
            <a:ext cx="2728039" cy="151597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8A0EB189-D97D-5D1C-815F-2CD1E364447A}"/>
              </a:ext>
            </a:extLst>
          </p:cNvPr>
          <p:cNvSpPr txBox="1"/>
          <p:nvPr/>
        </p:nvSpPr>
        <p:spPr>
          <a:xfrm>
            <a:off x="7162800" y="4178545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9/23</a:t>
            </a:r>
          </a:p>
        </p:txBody>
      </p:sp>
    </p:spTree>
    <p:extLst>
      <p:ext uri="{BB962C8B-B14F-4D97-AF65-F5344CB8AC3E}">
        <p14:creationId xmlns:p14="http://schemas.microsoft.com/office/powerpoint/2010/main" val="100229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13E916A-EDB7-4E3E-D47F-D9BDF150155F}"/>
              </a:ext>
            </a:extLst>
          </p:cNvPr>
          <p:cNvSpPr/>
          <p:nvPr/>
        </p:nvSpPr>
        <p:spPr>
          <a:xfrm>
            <a:off x="-2" y="4781549"/>
            <a:ext cx="9144001" cy="361949"/>
          </a:xfrm>
          <a:prstGeom prst="rect">
            <a:avLst/>
          </a:prstGeom>
          <a:solidFill>
            <a:srgbClr val="005BB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 b="1" dirty="0"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375843" y="4670852"/>
            <a:ext cx="8458200" cy="273844"/>
          </a:xfrm>
        </p:spPr>
        <p:txBody>
          <a:bodyPr>
            <a:noAutofit/>
          </a:bodyPr>
          <a:lstStyle/>
          <a:p>
            <a:pPr algn="ctr">
              <a:defRPr/>
            </a:pPr>
            <a:fld id="{64C74790-7C8F-4A8E-B4B5-625B603EDB5D}" type="slidenum">
              <a:rPr lang="en-US" sz="1200" b="1" i="1" smtClean="0">
                <a:solidFill>
                  <a:srgbClr val="0268CD"/>
                </a:solidFill>
              </a:rPr>
              <a:pPr algn="ctr">
                <a:defRPr/>
              </a:pPr>
              <a:t>6</a:t>
            </a:fld>
            <a:endParaRPr lang="en-US" sz="1200" b="1" i="1" dirty="0">
              <a:solidFill>
                <a:srgbClr val="0268CD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ED7901-D9A9-7178-7D53-1E5CFE699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752694"/>
            <a:ext cx="5520162" cy="41920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4080021-4403-FC30-2AB2-D7E72F79A0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650" y="3784400"/>
            <a:ext cx="1485900" cy="62276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9CD184E-5887-A635-D799-5BE6E2159B7C}"/>
              </a:ext>
            </a:extLst>
          </p:cNvPr>
          <p:cNvSpPr/>
          <p:nvPr/>
        </p:nvSpPr>
        <p:spPr>
          <a:xfrm>
            <a:off x="-13380" y="-5478"/>
            <a:ext cx="9157379" cy="596030"/>
          </a:xfrm>
          <a:prstGeom prst="rect">
            <a:avLst/>
          </a:prstGeom>
          <a:solidFill>
            <a:srgbClr val="005BB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>
                <a:cs typeface="Arial"/>
              </a:rPr>
              <a:t>GEOMORPHIC CHANGE?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EDF3D08-0B4C-DFDF-E240-B20155A75A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6650" y="4857925"/>
            <a:ext cx="1200150" cy="19702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D925B0E-C69B-8C62-79C4-83288AC82E4E}"/>
              </a:ext>
            </a:extLst>
          </p:cNvPr>
          <p:cNvSpPr/>
          <p:nvPr/>
        </p:nvSpPr>
        <p:spPr>
          <a:xfrm>
            <a:off x="1676401" y="-5478"/>
            <a:ext cx="5562600" cy="51489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diagram of a global warming&#10;&#10;Description automatically generated">
            <a:extLst>
              <a:ext uri="{FF2B5EF4-FFF2-40B4-BE49-F238E27FC236}">
                <a16:creationId xmlns:a16="http://schemas.microsoft.com/office/drawing/2014/main" id="{0B5A5974-81C6-CB91-7C70-1E90AF69123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0" r="21633"/>
          <a:stretch/>
        </p:blipFill>
        <p:spPr>
          <a:xfrm>
            <a:off x="2264781" y="64294"/>
            <a:ext cx="4343400" cy="4997796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6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729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375843" y="4670852"/>
            <a:ext cx="8458200" cy="273844"/>
          </a:xfrm>
        </p:spPr>
        <p:txBody>
          <a:bodyPr>
            <a:noAutofit/>
          </a:bodyPr>
          <a:lstStyle/>
          <a:p>
            <a:pPr algn="ctr">
              <a:defRPr/>
            </a:pPr>
            <a:fld id="{64C74790-7C8F-4A8E-B4B5-625B603EDB5D}" type="slidenum">
              <a:rPr lang="en-US" sz="1200" b="1" i="1" smtClean="0">
                <a:solidFill>
                  <a:srgbClr val="0268CD"/>
                </a:solidFill>
              </a:rPr>
              <a:pPr algn="ctr">
                <a:defRPr/>
              </a:pPr>
              <a:t>7</a:t>
            </a:fld>
            <a:endParaRPr lang="en-US" sz="1200" b="1" i="1" dirty="0">
              <a:solidFill>
                <a:srgbClr val="0268CD"/>
              </a:solidFill>
            </a:endParaRPr>
          </a:p>
        </p:txBody>
      </p:sp>
      <p:pic>
        <p:nvPicPr>
          <p:cNvPr id="5" name="Picture 4" descr="MassDOT_LogoSlide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77" y="4690178"/>
            <a:ext cx="1200150" cy="246365"/>
          </a:xfrm>
          <a:prstGeom prst="rect">
            <a:avLst/>
          </a:prstGeom>
        </p:spPr>
      </p:pic>
      <p:pic>
        <p:nvPicPr>
          <p:cNvPr id="2" name="Picture 1" descr="Fhwa logo">
            <a:extLst>
              <a:ext uri="{FF2B5EF4-FFF2-40B4-BE49-F238E27FC236}">
                <a16:creationId xmlns:a16="http://schemas.microsoft.com/office/drawing/2014/main" id="{F75D2A60-58E5-53F5-C867-9E44BDF4EC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6291" y="4442433"/>
            <a:ext cx="1223432" cy="495490"/>
          </a:xfrm>
          <a:prstGeom prst="rect">
            <a:avLst/>
          </a:prstGeom>
        </p:spPr>
      </p:pic>
      <p:pic>
        <p:nvPicPr>
          <p:cNvPr id="9" name="Picture 8" descr="A rocky river bed with trees and plants&#10;&#10;Description automatically generated">
            <a:extLst>
              <a:ext uri="{FF2B5EF4-FFF2-40B4-BE49-F238E27FC236}">
                <a16:creationId xmlns:a16="http://schemas.microsoft.com/office/drawing/2014/main" id="{2E8C006B-9734-B38B-A7EC-0507A2D70C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33" t="140" r="30323"/>
          <a:stretch/>
        </p:blipFill>
        <p:spPr>
          <a:xfrm>
            <a:off x="0" y="0"/>
            <a:ext cx="4572000" cy="5138023"/>
          </a:xfrm>
          <a:prstGeom prst="rect">
            <a:avLst/>
          </a:prstGeom>
          <a:ln w="47625">
            <a:noFill/>
          </a:ln>
        </p:spPr>
      </p:pic>
      <p:pic>
        <p:nvPicPr>
          <p:cNvPr id="12" name="Picture 11" descr="A rocky shore of a river&#10;&#10;Description automatically generated">
            <a:extLst>
              <a:ext uri="{FF2B5EF4-FFF2-40B4-BE49-F238E27FC236}">
                <a16:creationId xmlns:a16="http://schemas.microsoft.com/office/drawing/2014/main" id="{657CD459-F693-C502-DC1F-EC76DCAA7F7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2" t="7594" r="1638" b="18696"/>
          <a:stretch/>
        </p:blipFill>
        <p:spPr>
          <a:xfrm>
            <a:off x="4572001" y="0"/>
            <a:ext cx="4572000" cy="2571750"/>
          </a:xfrm>
          <a:prstGeom prst="rect">
            <a:avLst/>
          </a:prstGeom>
          <a:ln w="38100">
            <a:solidFill>
              <a:schemeClr val="bg1"/>
            </a:solidFill>
            <a:miter lim="800000"/>
          </a:ln>
        </p:spPr>
      </p:pic>
      <p:pic>
        <p:nvPicPr>
          <p:cNvPr id="6" name="Picture 5" descr="A white pole in the middle of a rocky area&#10;&#10;Description automatically generated">
            <a:extLst>
              <a:ext uri="{FF2B5EF4-FFF2-40B4-BE49-F238E27FC236}">
                <a16:creationId xmlns:a16="http://schemas.microsoft.com/office/drawing/2014/main" id="{5A86B953-51ED-FCEF-FCE9-B5E6DC4FEDE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7698" r="-6" b="7222"/>
          <a:stretch/>
        </p:blipFill>
        <p:spPr>
          <a:xfrm>
            <a:off x="4572000" y="2569011"/>
            <a:ext cx="4572000" cy="2574489"/>
          </a:xfrm>
          <a:prstGeom prst="rect">
            <a:avLst/>
          </a:prstGeom>
          <a:ln w="38100">
            <a:solidFill>
              <a:schemeClr val="bg1"/>
            </a:solidFill>
            <a:miter lim="800000"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FFDB7D-AF94-03A5-1B19-C76DCF0E459E}"/>
              </a:ext>
            </a:extLst>
          </p:cNvPr>
          <p:cNvSpPr/>
          <p:nvPr/>
        </p:nvSpPr>
        <p:spPr>
          <a:xfrm>
            <a:off x="-2" y="-8153"/>
            <a:ext cx="9144000" cy="598703"/>
          </a:xfrm>
          <a:prstGeom prst="rect">
            <a:avLst/>
          </a:prstGeom>
          <a:solidFill>
            <a:srgbClr val="005BBE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0"/>
              </a:spcAft>
            </a:pPr>
            <a:r>
              <a:rPr lang="en-US" sz="2400" b="1" dirty="0">
                <a:solidFill>
                  <a:schemeClr val="bg1">
                    <a:lumMod val="95000"/>
                  </a:schemeClr>
                </a:solidFill>
              </a:rPr>
              <a:t>AFTER FLOODING RECEDES (BETHEL, VT) 2023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E7F3C6-68BC-B27F-117D-A478FD73F127}"/>
              </a:ext>
            </a:extLst>
          </p:cNvPr>
          <p:cNvSpPr/>
          <p:nvPr/>
        </p:nvSpPr>
        <p:spPr>
          <a:xfrm>
            <a:off x="-2" y="4781549"/>
            <a:ext cx="9144001" cy="361949"/>
          </a:xfrm>
          <a:prstGeom prst="rect">
            <a:avLst/>
          </a:prstGeom>
          <a:solidFill>
            <a:srgbClr val="005BB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 b="1" dirty="0"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7A0204-6967-63F8-A8F1-CA7400C3647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6650" y="4857925"/>
            <a:ext cx="1200150" cy="19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5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ssDOT_LogoSlide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77" y="4690178"/>
            <a:ext cx="1200150" cy="246365"/>
          </a:xfrm>
          <a:prstGeom prst="rect">
            <a:avLst/>
          </a:prstGeom>
        </p:spPr>
      </p:pic>
      <p:pic>
        <p:nvPicPr>
          <p:cNvPr id="2" name="Picture 1" descr="Fhwa logo">
            <a:extLst>
              <a:ext uri="{FF2B5EF4-FFF2-40B4-BE49-F238E27FC236}">
                <a16:creationId xmlns:a16="http://schemas.microsoft.com/office/drawing/2014/main" id="{F75D2A60-58E5-53F5-C867-9E44BDF4EC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6291" y="4442433"/>
            <a:ext cx="1223432" cy="4954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0781C1-40ED-C61C-DD1C-BCE7C59FD8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271" t="5902" r="31022" b="138"/>
          <a:stretch/>
        </p:blipFill>
        <p:spPr>
          <a:xfrm>
            <a:off x="0" y="-1"/>
            <a:ext cx="4572000" cy="514863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D60E755-0D72-E8FC-9C5E-80548F72E682}"/>
              </a:ext>
            </a:extLst>
          </p:cNvPr>
          <p:cNvSpPr/>
          <p:nvPr/>
        </p:nvSpPr>
        <p:spPr>
          <a:xfrm>
            <a:off x="-1" y="-10609"/>
            <a:ext cx="4572001" cy="905959"/>
          </a:xfrm>
          <a:prstGeom prst="rect">
            <a:avLst/>
          </a:prstGeom>
          <a:solidFill>
            <a:srgbClr val="005BBE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0"/>
              </a:spcAft>
            </a:pPr>
            <a:r>
              <a:rPr lang="en-US" sz="2400" b="1" dirty="0">
                <a:solidFill>
                  <a:schemeClr val="bg1">
                    <a:lumMod val="95000"/>
                  </a:schemeClr>
                </a:solidFill>
              </a:rPr>
              <a:t>APRIL 2019: AFTER FLOODING RECEDES (DORSET, VT)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44185D4-5E90-CB9E-ECA7-69130CA6DC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9325" y="0"/>
            <a:ext cx="4564675" cy="25805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C9C852-54BE-E718-67DE-7174410F75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9325" y="2724150"/>
            <a:ext cx="4564675" cy="24138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B84F2C5-D52B-9166-AEE8-6637AC9E98EF}"/>
              </a:ext>
            </a:extLst>
          </p:cNvPr>
          <p:cNvSpPr/>
          <p:nvPr/>
        </p:nvSpPr>
        <p:spPr>
          <a:xfrm>
            <a:off x="4566329" y="4797387"/>
            <a:ext cx="4571187" cy="344021"/>
          </a:xfrm>
          <a:prstGeom prst="rect">
            <a:avLst/>
          </a:prstGeom>
          <a:solidFill>
            <a:schemeClr val="tx1">
              <a:alpha val="3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0"/>
              </a:spcAft>
            </a:pPr>
            <a:r>
              <a:rPr lang="en-US" sz="1000" dirty="0">
                <a:solidFill>
                  <a:schemeClr val="bg1">
                    <a:lumMod val="95000"/>
                  </a:schemeClr>
                </a:solidFill>
              </a:rPr>
              <a:t>Images Courtesy of Rob </a:t>
            </a:r>
            <a:r>
              <a:rPr lang="en-US" sz="1000" dirty="0" err="1">
                <a:solidFill>
                  <a:schemeClr val="bg1">
                    <a:lumMod val="95000"/>
                  </a:schemeClr>
                </a:solidFill>
              </a:rPr>
              <a:t>Gaiotti</a:t>
            </a:r>
            <a:endParaRPr lang="en-US" sz="1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EC04F0-370C-6D6B-F54A-2E2F0BD95351}"/>
              </a:ext>
            </a:extLst>
          </p:cNvPr>
          <p:cNvSpPr/>
          <p:nvPr/>
        </p:nvSpPr>
        <p:spPr>
          <a:xfrm>
            <a:off x="-6485" y="4797387"/>
            <a:ext cx="4584155" cy="351243"/>
          </a:xfrm>
          <a:prstGeom prst="rect">
            <a:avLst/>
          </a:prstGeom>
          <a:solidFill>
            <a:schemeClr val="tx1">
              <a:alpha val="3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0"/>
              </a:spcAft>
            </a:pPr>
            <a:r>
              <a:rPr lang="en-US" sz="1000" dirty="0">
                <a:solidFill>
                  <a:schemeClr val="bg1">
                    <a:lumMod val="95000"/>
                  </a:schemeClr>
                </a:solidFill>
              </a:rPr>
              <a:t>Image Courtesy of Josh Carvajal</a:t>
            </a:r>
          </a:p>
        </p:txBody>
      </p:sp>
    </p:spTree>
    <p:extLst>
      <p:ext uri="{BB962C8B-B14F-4D97-AF65-F5344CB8AC3E}">
        <p14:creationId xmlns:p14="http://schemas.microsoft.com/office/powerpoint/2010/main" val="40016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69E33925-6149-9063-0E06-C38373B6D9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6148" cy="514350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42B4D84D-6B4B-6B68-399E-693B0E3ABFDC}"/>
              </a:ext>
            </a:extLst>
          </p:cNvPr>
          <p:cNvSpPr/>
          <p:nvPr/>
        </p:nvSpPr>
        <p:spPr>
          <a:xfrm>
            <a:off x="0" y="0"/>
            <a:ext cx="9144000" cy="590550"/>
          </a:xfrm>
          <a:prstGeom prst="rect">
            <a:avLst/>
          </a:prstGeom>
          <a:solidFill>
            <a:srgbClr val="005BBE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0"/>
              </a:spcAft>
            </a:pPr>
            <a:r>
              <a:rPr lang="en-US" sz="2400" b="1" dirty="0">
                <a:solidFill>
                  <a:schemeClr val="bg1">
                    <a:lumMod val="95000"/>
                  </a:schemeClr>
                </a:solidFill>
              </a:rPr>
              <a:t>LYE BROOK – UNLIMITED INCOMING MATERIAL</a:t>
            </a:r>
          </a:p>
        </p:txBody>
      </p:sp>
    </p:spTree>
    <p:extLst>
      <p:ext uri="{BB962C8B-B14F-4D97-AF65-F5344CB8AC3E}">
        <p14:creationId xmlns:p14="http://schemas.microsoft.com/office/powerpoint/2010/main" val="416340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EC8A313C3A8F43A6945A136BCC0200" ma:contentTypeVersion="17" ma:contentTypeDescription="Create a new document." ma:contentTypeScope="" ma:versionID="2b9b8d9aa8680e33df176ae7360c1e5f">
  <xsd:schema xmlns:xsd="http://www.w3.org/2001/XMLSchema" xmlns:xs="http://www.w3.org/2001/XMLSchema" xmlns:p="http://schemas.microsoft.com/office/2006/metadata/properties" xmlns:ns1="http://schemas.microsoft.com/sharepoint/v3" xmlns:ns3="b022b66e-d6e3-4ba6-9eec-225d1341da42" xmlns:ns4="3dda3f11-76d8-4e52-a872-ae89a51b01f7" targetNamespace="http://schemas.microsoft.com/office/2006/metadata/properties" ma:root="true" ma:fieldsID="98ea43e97d305e5536b17c1a42281770" ns1:_="" ns3:_="" ns4:_="">
    <xsd:import namespace="http://schemas.microsoft.com/sharepoint/v3"/>
    <xsd:import namespace="b022b66e-d6e3-4ba6-9eec-225d1341da42"/>
    <xsd:import namespace="3dda3f11-76d8-4e52-a872-ae89a51b01f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Location" minOccurs="0"/>
                <xsd:element ref="ns3:MediaServiceSystemTags" minOccurs="0"/>
                <xsd:element ref="ns1:_ip_UnifiedCompliancePolicyProperties" minOccurs="0"/>
                <xsd:element ref="ns1:_ip_UnifiedCompliancePolicyUIAction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22b66e-d6e3-4ba6-9eec-225d1341da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da3f11-76d8-4e52-a872-ae89a51b01f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activity xmlns="b022b66e-d6e3-4ba6-9eec-225d1341da42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199C76D3-45A7-4559-A404-1FDD64A7E96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F678419-FDB6-4D61-BB1A-E2778544DB5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b022b66e-d6e3-4ba6-9eec-225d1341da42"/>
    <ds:schemaRef ds:uri="3dda3f11-76d8-4e52-a872-ae89a51b01f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4E94BE9-0A49-42A6-A793-EED2A0368966}">
  <ds:schemaRefs>
    <ds:schemaRef ds:uri="http://purl.org/dc/elements/1.1/"/>
    <ds:schemaRef ds:uri="http://schemas.microsoft.com/office/2006/metadata/properties"/>
    <ds:schemaRef ds:uri="b022b66e-d6e3-4ba6-9eec-225d1341da42"/>
    <ds:schemaRef ds:uri="3dda3f11-76d8-4e52-a872-ae89a51b01f7"/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3465</TotalTime>
  <Words>475</Words>
  <Application>Microsoft Office PowerPoint</Application>
  <PresentationFormat>On-screen Show (16:9)</PresentationFormat>
  <Paragraphs>105</Paragraphs>
  <Slides>23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Acumin Pro ExtraCondensed Black</vt:lpstr>
      <vt:lpstr>Acumin Pro ExtraCondensed ExtLt</vt:lpstr>
      <vt:lpstr>Arial</vt:lpstr>
      <vt:lpstr>Calibri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College Of Engineering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2013 MOVING TOGETHER CONFERENCE</dc:title>
  <dc:creator>Aldo L. Villani</dc:creator>
  <cp:lastModifiedBy>Nicole Buck</cp:lastModifiedBy>
  <cp:revision>142</cp:revision>
  <dcterms:created xsi:type="dcterms:W3CDTF">2013-07-30T19:22:42Z</dcterms:created>
  <dcterms:modified xsi:type="dcterms:W3CDTF">2024-08-30T02:50:09Z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0x010100A0EC8A313C3A8F43A6945A136BCC0200</vt:lpwstr>
  </property>
</Properties>
</file>